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35" r:id="rId1"/>
    <p:sldMasterId id="2147483847" r:id="rId2"/>
    <p:sldMasterId id="2147483859" r:id="rId3"/>
    <p:sldMasterId id="2147483871" r:id="rId4"/>
    <p:sldMasterId id="2147483883" r:id="rId5"/>
    <p:sldMasterId id="2147483895" r:id="rId6"/>
    <p:sldMasterId id="2147483907" r:id="rId7"/>
  </p:sldMasterIdLst>
  <p:notesMasterIdLst>
    <p:notesMasterId r:id="rId19"/>
  </p:notesMasterIdLst>
  <p:handoutMasterIdLst>
    <p:handoutMasterId r:id="rId20"/>
  </p:handoutMasterIdLst>
  <p:sldIdLst>
    <p:sldId id="289" r:id="rId8"/>
    <p:sldId id="290" r:id="rId9"/>
    <p:sldId id="297" r:id="rId10"/>
    <p:sldId id="291" r:id="rId11"/>
    <p:sldId id="293" r:id="rId12"/>
    <p:sldId id="294" r:id="rId13"/>
    <p:sldId id="295" r:id="rId14"/>
    <p:sldId id="292" r:id="rId15"/>
    <p:sldId id="296" r:id="rId16"/>
    <p:sldId id="298" r:id="rId17"/>
    <p:sldId id="274"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102" autoAdjust="0"/>
    <p:restoredTop sz="94648"/>
  </p:normalViewPr>
  <p:slideViewPr>
    <p:cSldViewPr snapToGrid="0" snapToObjects="1">
      <p:cViewPr varScale="1">
        <p:scale>
          <a:sx n="86" d="100"/>
          <a:sy n="86" d="100"/>
        </p:scale>
        <p:origin x="216" y="7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54B44E-40A3-0E46-B16A-9BF1250A248B}" type="datetimeFigureOut">
              <a:rPr lang="en-US" smtClean="0"/>
              <a:t>10/27/22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CDF1604-CF25-2840-A4A3-96CDE3604995}" type="slidenum">
              <a:rPr lang="en-US" smtClean="0"/>
              <a:t>‹#›</a:t>
            </a:fld>
            <a:endParaRPr lang="en-US"/>
          </a:p>
        </p:txBody>
      </p:sp>
    </p:spTree>
    <p:extLst>
      <p:ext uri="{BB962C8B-B14F-4D97-AF65-F5344CB8AC3E}">
        <p14:creationId xmlns:p14="http://schemas.microsoft.com/office/powerpoint/2010/main" val="1756357811"/>
      </p:ext>
    </p:extLst>
  </p:cSld>
  <p:clrMap bg1="lt1" tx1="dk1" bg2="lt2" tx2="dk2" accent1="accent1" accent2="accent2" accent3="accent3" accent4="accent4" accent5="accent5" accent6="accent6" hlink="hlink" folHlink="folHlink"/>
  <p:hf hdr="0" ftr="0" dt="0"/>
</p:handoutMaster>
</file>

<file path=ppt/media/image1.jpeg>
</file>

<file path=ppt/media/image10.tiff>
</file>

<file path=ppt/media/image11.png>
</file>

<file path=ppt/media/image12.jpeg>
</file>

<file path=ppt/media/image13.png>
</file>

<file path=ppt/media/image14.tiff>
</file>

<file path=ppt/media/image15.png>
</file>

<file path=ppt/media/image16.png>
</file>

<file path=ppt/media/image2.jpeg>
</file>

<file path=ppt/media/image3.png>
</file>

<file path=ppt/media/image4.png>
</file>

<file path=ppt/media/image5.tiff>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6AD16C-2DB4-6642-BAD4-9ED973A087A0}" type="datetimeFigureOut">
              <a:rPr lang="en-US" smtClean="0"/>
              <a:t>10/27/22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5BF589-3978-3C45-966B-D7B7A71F2A02}" type="slidenum">
              <a:rPr lang="en-US" smtClean="0"/>
              <a:t>‹#›</a:t>
            </a:fld>
            <a:endParaRPr lang="en-US"/>
          </a:p>
        </p:txBody>
      </p:sp>
    </p:spTree>
    <p:extLst>
      <p:ext uri="{BB962C8B-B14F-4D97-AF65-F5344CB8AC3E}">
        <p14:creationId xmlns:p14="http://schemas.microsoft.com/office/powerpoint/2010/main" val="317884166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2</a:t>
            </a:fld>
            <a:endParaRPr lang="en-US"/>
          </a:p>
        </p:txBody>
      </p:sp>
    </p:spTree>
    <p:extLst>
      <p:ext uri="{BB962C8B-B14F-4D97-AF65-F5344CB8AC3E}">
        <p14:creationId xmlns:p14="http://schemas.microsoft.com/office/powerpoint/2010/main" val="7343362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5BF589-3978-3C45-966B-D7B7A71F2A02}" type="slidenum">
              <a:rPr lang="en-US" smtClean="0"/>
              <a:t>5</a:t>
            </a:fld>
            <a:endParaRPr lang="en-US"/>
          </a:p>
        </p:txBody>
      </p:sp>
    </p:spTree>
    <p:extLst>
      <p:ext uri="{BB962C8B-B14F-4D97-AF65-F5344CB8AC3E}">
        <p14:creationId xmlns:p14="http://schemas.microsoft.com/office/powerpoint/2010/main" val="3991758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11</a:t>
            </a:fld>
            <a:endParaRPr lang="en-US"/>
          </a:p>
        </p:txBody>
      </p:sp>
    </p:spTree>
    <p:extLst>
      <p:ext uri="{BB962C8B-B14F-4D97-AF65-F5344CB8AC3E}">
        <p14:creationId xmlns:p14="http://schemas.microsoft.com/office/powerpoint/2010/main" val="1249507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0CAA2EB-E49D-2241-A546-3CCA7CB77A0D}"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userDrawn="1"/>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2" name="Rectangle 11"/>
          <p:cNvSpPr/>
          <p:nvPr userDrawn="1"/>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3" name="Rectangle 12"/>
          <p:cNvSpPr/>
          <p:nvPr userDrawn="1"/>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610615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178969-8E5D-8A4F-BCEA-D6DC39E2A0E5}"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543394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2AB3353-B2FD-9D40-80EA-4B7E52C35217}"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6128360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32517" y="3427224"/>
            <a:ext cx="6858000" cy="914400"/>
          </a:xfrm>
        </p:spPr>
        <p:txBody>
          <a:bodyPr/>
          <a:lstStyle>
            <a:lvl1pPr marL="0" indent="0" algn="ctr">
              <a:buNone/>
              <a:defRPr b="0" cap="none"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B58BB10-D9A9-AA47-90FE-74D4F4451DBD}" type="datetime1">
              <a:rPr lang="en-US" smtClean="0"/>
              <a:t>10/27/22</a:t>
            </a:fld>
            <a:endParaRPr lang="en-US"/>
          </a:p>
        </p:txBody>
      </p:sp>
      <p:sp>
        <p:nvSpPr>
          <p:cNvPr id="5" name="Footer Placeholder 4"/>
          <p:cNvSpPr>
            <a:spLocks noGrp="1"/>
          </p:cNvSpPr>
          <p:nvPr>
            <p:ph type="ftr" sz="quarter" idx="11"/>
          </p:nvPr>
        </p:nvSpPr>
        <p:spPr>
          <a:xfrm>
            <a:off x="457200" y="6492875"/>
            <a:ext cx="3945988" cy="282095"/>
          </a:xfrm>
        </p:spPr>
        <p:txBody>
          <a:bodyPr/>
          <a:lstStyle/>
          <a:p>
            <a:r>
              <a:rPr lang="en-US"/>
              <a:t>© 2022, FLL Tutorials</a:t>
            </a:r>
          </a:p>
        </p:txBody>
      </p:sp>
      <p:sp>
        <p:nvSpPr>
          <p:cNvPr id="6" name="Slide Number Placeholder 5"/>
          <p:cNvSpPr>
            <a:spLocks noGrp="1"/>
          </p:cNvSpPr>
          <p:nvPr>
            <p:ph type="sldNum" sz="quarter" idx="12"/>
          </p:nvPr>
        </p:nvSpPr>
        <p:spPr>
          <a:xfrm>
            <a:off x="8484242" y="6341733"/>
            <a:ext cx="588319"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2" descr="EV3Lessons.com"/>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90896" y="400415"/>
            <a:ext cx="7741243" cy="2875320"/>
          </a:xfrm>
          <a:prstGeom prst="rect">
            <a:avLst/>
          </a:prstGeom>
          <a:noFill/>
          <a:extLst>
            <a:ext uri="{909E8E84-426E-40dd-AFC4-6F175D3DCCD1}">
              <a14:hiddenFill xmlns="" xmlns:a14="http://schemas.microsoft.com/office/drawing/2010/main">
                <a:solidFill>
                  <a:srgbClr val="FFFFFF"/>
                </a:solidFill>
              </a14:hiddenFill>
            </a:ext>
          </a:extLst>
        </p:spPr>
      </p:pic>
      <p:sp>
        <p:nvSpPr>
          <p:cNvPr id="14" name="Title 1"/>
          <p:cNvSpPr>
            <a:spLocks noGrp="1"/>
          </p:cNvSpPr>
          <p:nvPr>
            <p:ph type="ctrTitle" hasCustomPrompt="1"/>
          </p:nvPr>
        </p:nvSpPr>
        <p:spPr>
          <a:xfrm>
            <a:off x="502903" y="5741850"/>
            <a:ext cx="8117227" cy="602769"/>
          </a:xfrm>
        </p:spPr>
        <p:txBody>
          <a:bodyPr>
            <a:noAutofit/>
          </a:bodyPr>
          <a:lstStyle>
            <a:lvl1pPr>
              <a:defRPr sz="2800"/>
            </a:lvl1pPr>
          </a:lstStyle>
          <a:p>
            <a:pPr algn="ctr"/>
            <a:r>
              <a:rPr lang="en-US" sz="3200" dirty="0"/>
              <a:t>BEGINNER PROGRAMMING LESSON</a:t>
            </a:r>
          </a:p>
        </p:txBody>
      </p:sp>
      <p:sp>
        <p:nvSpPr>
          <p:cNvPr id="15" name="TextBox 14"/>
          <p:cNvSpPr txBox="1"/>
          <p:nvPr/>
        </p:nvSpPr>
        <p:spPr>
          <a:xfrm>
            <a:off x="2078568" y="4119917"/>
            <a:ext cx="4965896" cy="369332"/>
          </a:xfrm>
          <a:prstGeom prst="rect">
            <a:avLst/>
          </a:prstGeom>
          <a:noFill/>
        </p:spPr>
        <p:txBody>
          <a:bodyPr wrap="square" rtlCol="0">
            <a:spAutoFit/>
          </a:bodyPr>
          <a:lstStyle/>
          <a:p>
            <a:pPr algn="ctr"/>
            <a:r>
              <a:rPr lang="en-US" dirty="0"/>
              <a:t>By Sanjay and Arvind </a:t>
            </a:r>
            <a:r>
              <a:rPr lang="en-US" dirty="0" err="1"/>
              <a:t>Seshan</a:t>
            </a:r>
            <a:endParaRPr lang="en-US" dirty="0"/>
          </a:p>
        </p:txBody>
      </p:sp>
      <p:sp>
        <p:nvSpPr>
          <p:cNvPr id="16" name="Rectangle 15"/>
          <p:cNvSpPr/>
          <p:nvPr userDrawn="1"/>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7" name="Rectangle 16"/>
          <p:cNvSpPr/>
          <p:nvPr userDrawn="1"/>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8" name="Rectangle 17"/>
          <p:cNvSpPr/>
          <p:nvPr userDrawn="1"/>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4866436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476D86-0026-4840-9150-9B9DA8190FD0}"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a:xfrm>
            <a:off x="8457383" y="6376457"/>
            <a:ext cx="627256" cy="365125"/>
          </a:xfrm>
          <a:prstGeom prst="rect">
            <a:avLst/>
          </a:prstGeo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474246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A5074A98-D917-B942-82C5-BCB1774F10A7}" type="datetime1">
              <a:rPr lang="en-US" smtClean="0"/>
              <a:t>10/27/22</a:t>
            </a:fld>
            <a:endParaRPr lang="en-US"/>
          </a:p>
        </p:txBody>
      </p:sp>
      <p:sp>
        <p:nvSpPr>
          <p:cNvPr id="8" name="Slide Number Placeholder 7"/>
          <p:cNvSpPr>
            <a:spLocks noGrp="1"/>
          </p:cNvSpPr>
          <p:nvPr>
            <p:ph type="sldNum" sz="quarter" idx="11"/>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2022, FLL Tutorials</a:t>
            </a:r>
          </a:p>
        </p:txBody>
      </p:sp>
    </p:spTree>
    <p:extLst>
      <p:ext uri="{BB962C8B-B14F-4D97-AF65-F5344CB8AC3E}">
        <p14:creationId xmlns:p14="http://schemas.microsoft.com/office/powerpoint/2010/main" val="349407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26041F-E139-2F40-B55D-16B15795903C}"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2700153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E46756-C199-A245-B2AC-538239FE40DA}" type="datetime1">
              <a:rPr lang="en-US" smtClean="0"/>
              <a:t>10/27/22</a:t>
            </a:fld>
            <a:endParaRPr lang="en-US"/>
          </a:p>
        </p:txBody>
      </p:sp>
      <p:sp>
        <p:nvSpPr>
          <p:cNvPr id="8" name="Footer Placeholder 7"/>
          <p:cNvSpPr>
            <a:spLocks noGrp="1"/>
          </p:cNvSpPr>
          <p:nvPr>
            <p:ph type="ftr" sz="quarter" idx="11"/>
          </p:nvPr>
        </p:nvSpPr>
        <p:spPr/>
        <p:txBody>
          <a:bodyPr/>
          <a:lstStyle/>
          <a:p>
            <a:r>
              <a:rPr lang="en-US"/>
              <a:t>© 2022, FLL Tutorials</a:t>
            </a:r>
          </a:p>
        </p:txBody>
      </p:sp>
      <p:sp>
        <p:nvSpPr>
          <p:cNvPr id="10"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08154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C784F30-88FC-6B42-8979-2636B1B7910C}" type="datetime1">
              <a:rPr lang="en-US" smtClean="0"/>
              <a:t>10/27/22</a:t>
            </a:fld>
            <a:endParaRPr lang="en-US"/>
          </a:p>
        </p:txBody>
      </p:sp>
      <p:sp>
        <p:nvSpPr>
          <p:cNvPr id="4" name="Footer Placeholder 3"/>
          <p:cNvSpPr>
            <a:spLocks noGrp="1"/>
          </p:cNvSpPr>
          <p:nvPr>
            <p:ph type="ftr" sz="quarter" idx="11"/>
          </p:nvPr>
        </p:nvSpPr>
        <p:spPr/>
        <p:txBody>
          <a:bodyPr/>
          <a:lstStyle/>
          <a:p>
            <a:r>
              <a:rPr lang="en-US"/>
              <a:t>© 2022, FLL Tutorials</a:t>
            </a:r>
          </a:p>
        </p:txBody>
      </p:sp>
      <p:sp>
        <p:nvSpPr>
          <p:cNvPr id="6"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129690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D92C12-9A7F-0B48-A3D6-DDB5AC73AC9B}" type="datetime1">
              <a:rPr lang="en-US" smtClean="0"/>
              <a:t>10/27/22</a:t>
            </a:fld>
            <a:endParaRPr lang="en-US"/>
          </a:p>
        </p:txBody>
      </p:sp>
      <p:sp>
        <p:nvSpPr>
          <p:cNvPr id="3" name="Footer Placeholder 2"/>
          <p:cNvSpPr>
            <a:spLocks noGrp="1"/>
          </p:cNvSpPr>
          <p:nvPr>
            <p:ph type="ftr" sz="quarter" idx="11"/>
          </p:nvPr>
        </p:nvSpPr>
        <p:spPr/>
        <p:txBody>
          <a:bodyPr/>
          <a:lstStyle/>
          <a:p>
            <a:r>
              <a:rPr lang="en-US"/>
              <a:t>© 2022, FLL Tutorials</a:t>
            </a:r>
          </a:p>
        </p:txBody>
      </p:sp>
      <p:sp>
        <p:nvSpPr>
          <p:cNvPr id="4" name="Slide Number Placeholder 3"/>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6626472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588191-E856-D345-8F97-B794EBBFF831}"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55502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317A7C-7909-4647-9B91-09F074175599}"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a:xfrm>
            <a:off x="8381522" y="6269672"/>
            <a:ext cx="642303" cy="365125"/>
          </a:xfr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2705032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DB667C-86AC-714E-94A2-9439FEA32459}"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63832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05C760-67BB-CD44-9C45-8C413E67B737}"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8844591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E9787E-606C-D541-AE17-BC960C7A1EDC}"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225076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812F5C9-945C-6F44-973C-1DB9E8120B73}"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002838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ADB075-69C5-2147-B4C7-EDFFB1588819}"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8432860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7F09A8-33C3-0B43-84AC-E2B7581F6B07}"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5090129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BB53B34-1558-EC4B-8163-F7BA65F4A529}"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525115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1497DCE-CC08-754D-B1F2-60E5FC61698B}" type="datetime1">
              <a:rPr lang="en-US" smtClean="0"/>
              <a:t>10/27/22</a:t>
            </a:fld>
            <a:endParaRPr lang="en-US"/>
          </a:p>
        </p:txBody>
      </p:sp>
      <p:sp>
        <p:nvSpPr>
          <p:cNvPr id="8" name="Footer Placeholder 7"/>
          <p:cNvSpPr>
            <a:spLocks noGrp="1"/>
          </p:cNvSpPr>
          <p:nvPr>
            <p:ph type="ftr" sz="quarter" idx="11"/>
          </p:nvPr>
        </p:nvSpPr>
        <p:spPr/>
        <p:txBody>
          <a:bodyPr/>
          <a:lstStyle/>
          <a:p>
            <a:r>
              <a:rPr lang="en-US"/>
              <a:t>© 2022, FLL Tutorials</a:t>
            </a:r>
          </a:p>
        </p:txBody>
      </p:sp>
      <p:sp>
        <p:nvSpPr>
          <p:cNvPr id="9" name="Slide Number Placeholder 8"/>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13492323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8211EC9-329E-CB44-B4BA-BAAEEFC7738E}" type="datetime1">
              <a:rPr lang="en-US" smtClean="0"/>
              <a:t>10/27/22</a:t>
            </a:fld>
            <a:endParaRPr lang="en-US"/>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70512521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B2C50A-B51A-6B45-9CBF-D0DEFE2F7D59}" type="datetime1">
              <a:rPr lang="en-US" smtClean="0"/>
              <a:t>10/27/22</a:t>
            </a:fld>
            <a:endParaRPr lang="en-US"/>
          </a:p>
        </p:txBody>
      </p:sp>
      <p:sp>
        <p:nvSpPr>
          <p:cNvPr id="3" name="Footer Placeholder 2"/>
          <p:cNvSpPr>
            <a:spLocks noGrp="1"/>
          </p:cNvSpPr>
          <p:nvPr>
            <p:ph type="ftr" sz="quarter" idx="11"/>
          </p:nvPr>
        </p:nvSpPr>
        <p:spPr/>
        <p:txBody>
          <a:bodyPr/>
          <a:lstStyle/>
          <a:p>
            <a:r>
              <a:rPr lang="en-US"/>
              <a:t>© 2022, FLL Tutorials</a:t>
            </a:r>
          </a:p>
        </p:txBody>
      </p:sp>
      <p:sp>
        <p:nvSpPr>
          <p:cNvPr id="4" name="Slide Number Placeholder 3"/>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224791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E060D8A9-8E58-2D40-A1C1-5322C6CDB22F}" type="datetime1">
              <a:rPr lang="en-US" smtClean="0"/>
              <a:t>10/27/22</a:t>
            </a:fld>
            <a:endParaRPr lang="en-US"/>
          </a:p>
        </p:txBody>
      </p:sp>
      <p:sp>
        <p:nvSpPr>
          <p:cNvPr id="8" name="Slide Number Placeholder 7"/>
          <p:cNvSpPr>
            <a:spLocks noGrp="1"/>
          </p:cNvSpPr>
          <p:nvPr>
            <p:ph type="sldNum" sz="quarter" idx="11"/>
          </p:nvPr>
        </p:nvSpPr>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2022, FLL Tutorials</a:t>
            </a:r>
          </a:p>
        </p:txBody>
      </p:sp>
    </p:spTree>
    <p:extLst>
      <p:ext uri="{BB962C8B-B14F-4D97-AF65-F5344CB8AC3E}">
        <p14:creationId xmlns:p14="http://schemas.microsoft.com/office/powerpoint/2010/main" val="8006119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553BB5D-0000-C74A-8652-66D6BA3F7F0C}"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4414462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DE5F50-855C-7D42-9A49-81A4EED6CA52}"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6234968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E957FFF-DCA5-5343-8D3B-073391B0DB47}"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395333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2A6337C-CB6E-4347-802F-BB5658E64B07}"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535974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44D884-F407-E640-B545-7B8EAC077381}"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2" name="Rectangle 11"/>
          <p:cNvSpPr/>
          <p:nvPr/>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3" name="Rectangle 12"/>
          <p:cNvSpPr/>
          <p:nvPr/>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0" name="Rectangle 9"/>
          <p:cNvSpPr/>
          <p:nvPr userDrawn="1"/>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userDrawn="1"/>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5" name="Rectangle 14"/>
          <p:cNvSpPr/>
          <p:nvPr userDrawn="1"/>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1613664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62D408-521D-E440-BC58-26B871B2441D}"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a:xfrm>
            <a:off x="8381522" y="6269672"/>
            <a:ext cx="642303" cy="365125"/>
          </a:xfr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60704076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9493A16-8970-1E4A-A775-D290EC4BAE36}" type="datetime1">
              <a:rPr lang="en-US" smtClean="0"/>
              <a:t>10/27/22</a:t>
            </a:fld>
            <a:endParaRPr lang="en-US"/>
          </a:p>
        </p:txBody>
      </p:sp>
      <p:sp>
        <p:nvSpPr>
          <p:cNvPr id="8" name="Slide Number Placeholder 7"/>
          <p:cNvSpPr>
            <a:spLocks noGrp="1"/>
          </p:cNvSpPr>
          <p:nvPr>
            <p:ph type="sldNum" sz="quarter" idx="11"/>
          </p:nvPr>
        </p:nvSpPr>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2022, FLL Tutorials</a:t>
            </a:r>
          </a:p>
        </p:txBody>
      </p:sp>
    </p:spTree>
    <p:extLst>
      <p:ext uri="{BB962C8B-B14F-4D97-AF65-F5344CB8AC3E}">
        <p14:creationId xmlns:p14="http://schemas.microsoft.com/office/powerpoint/2010/main" val="198673007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6C29C3C-ECFC-BD43-B5FE-AA7C1A020200}"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89654293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1CF4423-37CE-FB41-B24E-CDCAF2586DF1}" type="datetime1">
              <a:rPr lang="en-US" smtClean="0"/>
              <a:t>10/27/22</a:t>
            </a:fld>
            <a:endParaRPr lang="en-US"/>
          </a:p>
        </p:txBody>
      </p:sp>
      <p:sp>
        <p:nvSpPr>
          <p:cNvPr id="8" name="Footer Placeholder 7"/>
          <p:cNvSpPr>
            <a:spLocks noGrp="1"/>
          </p:cNvSpPr>
          <p:nvPr>
            <p:ph type="ftr" sz="quarter" idx="11"/>
          </p:nvPr>
        </p:nvSpPr>
        <p:spPr/>
        <p:txBody>
          <a:bodyPr/>
          <a:lstStyle/>
          <a:p>
            <a:r>
              <a:rPr lang="en-US"/>
              <a:t>© 2022, FLL Tutorials</a:t>
            </a:r>
          </a:p>
        </p:txBody>
      </p:sp>
      <p:sp>
        <p:nvSpPr>
          <p:cNvPr id="9" name="Slide Number Placeholder 8"/>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9731931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FB2F833-3558-E04F-A96D-2860B977B424}" type="datetime1">
              <a:rPr lang="en-US" smtClean="0"/>
              <a:t>10/27/22</a:t>
            </a:fld>
            <a:endParaRPr lang="en-US"/>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410705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7C41719E-5764-364F-8D4E-46857BDEB37A}"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8356217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0D67C8-12FB-7141-9022-5E9B81918577}" type="datetime1">
              <a:rPr lang="en-US" smtClean="0"/>
              <a:t>10/27/22</a:t>
            </a:fld>
            <a:endParaRPr lang="en-US"/>
          </a:p>
        </p:txBody>
      </p:sp>
      <p:sp>
        <p:nvSpPr>
          <p:cNvPr id="3" name="Footer Placeholder 2"/>
          <p:cNvSpPr>
            <a:spLocks noGrp="1"/>
          </p:cNvSpPr>
          <p:nvPr>
            <p:ph type="ftr" sz="quarter" idx="11"/>
          </p:nvPr>
        </p:nvSpPr>
        <p:spPr/>
        <p:txBody>
          <a:bodyPr/>
          <a:lstStyle/>
          <a:p>
            <a:r>
              <a:rPr lang="en-US"/>
              <a:t>© 2022, FLL Tutorials</a:t>
            </a:r>
          </a:p>
        </p:txBody>
      </p:sp>
      <p:sp>
        <p:nvSpPr>
          <p:cNvPr id="4" name="Slide Number Placeholder 3"/>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50706888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CEA9CF-2ECF-A548-AB6C-ED86EFF87E8B}"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846006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D65B2D3-AE1B-9245-A18B-0ADFD5D166CA}"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715108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E41A131-646B-8A4E-9ED5-CA1B0FE02A73}"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42792448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E1EC35C-FA5E-7145-BC77-D7550AC0E2FD}"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99713139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32517" y="3427224"/>
            <a:ext cx="6858000" cy="914400"/>
          </a:xfrm>
        </p:spPr>
        <p:txBody>
          <a:bodyPr/>
          <a:lstStyle>
            <a:lvl1pPr marL="0" indent="0" algn="ctr">
              <a:buNone/>
              <a:defRPr b="0" cap="none"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1EE9A1A-07E8-4744-80F3-9989229377FA}" type="datetime1">
              <a:rPr lang="en-US" smtClean="0"/>
              <a:t>10/27/22</a:t>
            </a:fld>
            <a:endParaRPr lang="en-US"/>
          </a:p>
        </p:txBody>
      </p:sp>
      <p:sp>
        <p:nvSpPr>
          <p:cNvPr id="5" name="Footer Placeholder 4"/>
          <p:cNvSpPr>
            <a:spLocks noGrp="1"/>
          </p:cNvSpPr>
          <p:nvPr>
            <p:ph type="ftr" sz="quarter" idx="11"/>
          </p:nvPr>
        </p:nvSpPr>
        <p:spPr>
          <a:xfrm>
            <a:off x="457200" y="6492875"/>
            <a:ext cx="3945988" cy="282095"/>
          </a:xfrm>
        </p:spPr>
        <p:txBody>
          <a:bodyPr/>
          <a:lstStyle/>
          <a:p>
            <a:r>
              <a:rPr lang="en-US"/>
              <a:t>© 2022, FLL Tutorials</a:t>
            </a:r>
          </a:p>
        </p:txBody>
      </p:sp>
      <p:sp>
        <p:nvSpPr>
          <p:cNvPr id="6" name="Slide Number Placeholder 5"/>
          <p:cNvSpPr>
            <a:spLocks noGrp="1"/>
          </p:cNvSpPr>
          <p:nvPr>
            <p:ph type="sldNum" sz="quarter" idx="12"/>
          </p:nvPr>
        </p:nvSpPr>
        <p:spPr>
          <a:xfrm>
            <a:off x="8484242" y="6341733"/>
            <a:ext cx="588319"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Title 1"/>
          <p:cNvSpPr>
            <a:spLocks noGrp="1"/>
          </p:cNvSpPr>
          <p:nvPr>
            <p:ph type="ctrTitle" hasCustomPrompt="1"/>
          </p:nvPr>
        </p:nvSpPr>
        <p:spPr>
          <a:xfrm>
            <a:off x="502903" y="5741850"/>
            <a:ext cx="8117227" cy="602769"/>
          </a:xfrm>
        </p:spPr>
        <p:txBody>
          <a:bodyPr>
            <a:noAutofit/>
          </a:bodyPr>
          <a:lstStyle>
            <a:lvl1pPr>
              <a:defRPr sz="2800"/>
            </a:lvl1pPr>
          </a:lstStyle>
          <a:p>
            <a:pPr algn="ctr"/>
            <a:r>
              <a:rPr lang="en-US" sz="3200" dirty="0"/>
              <a:t>BEGINNER PROGRAMMING LESSON</a:t>
            </a:r>
          </a:p>
        </p:txBody>
      </p:sp>
      <p:sp>
        <p:nvSpPr>
          <p:cNvPr id="15" name="TextBox 14"/>
          <p:cNvSpPr txBox="1"/>
          <p:nvPr/>
        </p:nvSpPr>
        <p:spPr>
          <a:xfrm>
            <a:off x="2078568" y="4119917"/>
            <a:ext cx="4965896" cy="369332"/>
          </a:xfrm>
          <a:prstGeom prst="rect">
            <a:avLst/>
          </a:prstGeom>
          <a:noFill/>
        </p:spPr>
        <p:txBody>
          <a:bodyPr wrap="square" rtlCol="0">
            <a:spAutoFit/>
          </a:bodyPr>
          <a:lstStyle/>
          <a:p>
            <a:pPr algn="ctr"/>
            <a:r>
              <a:rPr lang="en-US" dirty="0"/>
              <a:t>By Sanjay and Arvind </a:t>
            </a:r>
            <a:r>
              <a:rPr lang="en-US" dirty="0" err="1"/>
              <a:t>Seshan</a:t>
            </a:r>
            <a:endParaRPr lang="en-US" dirty="0"/>
          </a:p>
        </p:txBody>
      </p:sp>
      <p:sp>
        <p:nvSpPr>
          <p:cNvPr id="16" name="Rectangle 15"/>
          <p:cNvSpPr/>
          <p:nvPr/>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7" name="Rectangle 16"/>
          <p:cNvSpPr/>
          <p:nvPr/>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8" name="Rectangle 17"/>
          <p:cNvSpPr/>
          <p:nvPr/>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9" name="Rectangle 18"/>
          <p:cNvSpPr/>
          <p:nvPr/>
        </p:nvSpPr>
        <p:spPr>
          <a:xfrm>
            <a:off x="3006" y="2895600"/>
            <a:ext cx="147895" cy="39624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20" name="Rectangle 19"/>
          <p:cNvSpPr/>
          <p:nvPr/>
        </p:nvSpPr>
        <p:spPr>
          <a:xfrm>
            <a:off x="3520" y="0"/>
            <a:ext cx="184958" cy="28956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21" name="Rectangle 20"/>
          <p:cNvSpPr/>
          <p:nvPr/>
        </p:nvSpPr>
        <p:spPr>
          <a:xfrm>
            <a:off x="15477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pic>
        <p:nvPicPr>
          <p:cNvPr id="22" name="Picture 21" descr="A screenshot of a cell phone&#10;&#10;Description generated with very high confidence">
            <a:extLst>
              <a:ext uri="{FF2B5EF4-FFF2-40B4-BE49-F238E27FC236}">
                <a16:creationId xmlns:a16="http://schemas.microsoft.com/office/drawing/2014/main" id="{A3F2940E-D6B0-4889-82D3-031E7DE99E62}"/>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433392" y="173515"/>
            <a:ext cx="8277216" cy="3038533"/>
          </a:xfrm>
          <a:prstGeom prst="rect">
            <a:avLst/>
          </a:prstGeom>
        </p:spPr>
      </p:pic>
    </p:spTree>
    <p:extLst>
      <p:ext uri="{BB962C8B-B14F-4D97-AF65-F5344CB8AC3E}">
        <p14:creationId xmlns:p14="http://schemas.microsoft.com/office/powerpoint/2010/main" val="124773777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88C310-E5D4-B34B-9131-CDB2ECCB512C}"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a:xfrm>
            <a:off x="8457383" y="6376457"/>
            <a:ext cx="627256" cy="365125"/>
          </a:xfrm>
          <a:prstGeom prst="rect">
            <a:avLst/>
          </a:prstGeo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55098827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952C57C-CBA5-684E-A956-765C17576779}" type="datetime1">
              <a:rPr lang="en-US" smtClean="0"/>
              <a:t>10/27/22</a:t>
            </a:fld>
            <a:endParaRPr lang="en-US"/>
          </a:p>
        </p:txBody>
      </p:sp>
      <p:sp>
        <p:nvSpPr>
          <p:cNvPr id="8" name="Slide Number Placeholder 7"/>
          <p:cNvSpPr>
            <a:spLocks noGrp="1"/>
          </p:cNvSpPr>
          <p:nvPr>
            <p:ph type="sldNum" sz="quarter" idx="11"/>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2022, FLL Tutorials</a:t>
            </a:r>
          </a:p>
        </p:txBody>
      </p:sp>
    </p:spTree>
    <p:extLst>
      <p:ext uri="{BB962C8B-B14F-4D97-AF65-F5344CB8AC3E}">
        <p14:creationId xmlns:p14="http://schemas.microsoft.com/office/powerpoint/2010/main" val="51048567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33A0243-3BB5-0141-B15A-4BC051C15CBF}"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53556996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D0CD996-8520-B843-B607-1B1CC4B7F596}" type="datetime1">
              <a:rPr lang="en-US" smtClean="0"/>
              <a:t>10/27/22</a:t>
            </a:fld>
            <a:endParaRPr lang="en-US"/>
          </a:p>
        </p:txBody>
      </p:sp>
      <p:sp>
        <p:nvSpPr>
          <p:cNvPr id="8" name="Footer Placeholder 7"/>
          <p:cNvSpPr>
            <a:spLocks noGrp="1"/>
          </p:cNvSpPr>
          <p:nvPr>
            <p:ph type="ftr" sz="quarter" idx="11"/>
          </p:nvPr>
        </p:nvSpPr>
        <p:spPr/>
        <p:txBody>
          <a:bodyPr/>
          <a:lstStyle/>
          <a:p>
            <a:r>
              <a:rPr lang="en-US"/>
              <a:t>© 2022, FLL Tutorials</a:t>
            </a:r>
          </a:p>
        </p:txBody>
      </p:sp>
      <p:sp>
        <p:nvSpPr>
          <p:cNvPr id="10"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220353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92CBA7-B99E-A947-A724-A490AADC56CE}" type="datetime1">
              <a:rPr lang="en-US" smtClean="0"/>
              <a:t>10/27/22</a:t>
            </a:fld>
            <a:endParaRPr lang="en-US"/>
          </a:p>
        </p:txBody>
      </p:sp>
      <p:sp>
        <p:nvSpPr>
          <p:cNvPr id="8" name="Footer Placeholder 7"/>
          <p:cNvSpPr>
            <a:spLocks noGrp="1"/>
          </p:cNvSpPr>
          <p:nvPr>
            <p:ph type="ftr" sz="quarter" idx="11"/>
          </p:nvPr>
        </p:nvSpPr>
        <p:spPr/>
        <p:txBody>
          <a:bodyPr/>
          <a:lstStyle/>
          <a:p>
            <a:r>
              <a:rPr lang="en-US"/>
              <a:t>© 2022, FLL Tutorials</a:t>
            </a:r>
          </a:p>
        </p:txBody>
      </p:sp>
      <p:sp>
        <p:nvSpPr>
          <p:cNvPr id="9" name="Slide Number Placeholder 8"/>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73986067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01EB9B-1182-6B46-8845-3FDA7FBC0BEA}" type="datetime1">
              <a:rPr lang="en-US" smtClean="0"/>
              <a:t>10/27/22</a:t>
            </a:fld>
            <a:endParaRPr lang="en-US"/>
          </a:p>
        </p:txBody>
      </p:sp>
      <p:sp>
        <p:nvSpPr>
          <p:cNvPr id="4" name="Footer Placeholder 3"/>
          <p:cNvSpPr>
            <a:spLocks noGrp="1"/>
          </p:cNvSpPr>
          <p:nvPr>
            <p:ph type="ftr" sz="quarter" idx="11"/>
          </p:nvPr>
        </p:nvSpPr>
        <p:spPr/>
        <p:txBody>
          <a:bodyPr/>
          <a:lstStyle/>
          <a:p>
            <a:r>
              <a:rPr lang="en-US"/>
              <a:t>© 2022, FLL Tutorials</a:t>
            </a:r>
          </a:p>
        </p:txBody>
      </p:sp>
      <p:sp>
        <p:nvSpPr>
          <p:cNvPr id="6"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00644555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339BE2-5DD0-344A-9A79-FE16EC7F1634}" type="datetime1">
              <a:rPr lang="en-US" smtClean="0"/>
              <a:t>10/27/22</a:t>
            </a:fld>
            <a:endParaRPr lang="en-US"/>
          </a:p>
        </p:txBody>
      </p:sp>
      <p:sp>
        <p:nvSpPr>
          <p:cNvPr id="3" name="Footer Placeholder 2"/>
          <p:cNvSpPr>
            <a:spLocks noGrp="1"/>
          </p:cNvSpPr>
          <p:nvPr>
            <p:ph type="ftr" sz="quarter" idx="11"/>
          </p:nvPr>
        </p:nvSpPr>
        <p:spPr/>
        <p:txBody>
          <a:bodyPr/>
          <a:lstStyle/>
          <a:p>
            <a:r>
              <a:rPr lang="en-US"/>
              <a:t>© 2022, FLL Tutorials</a:t>
            </a:r>
          </a:p>
        </p:txBody>
      </p:sp>
      <p:sp>
        <p:nvSpPr>
          <p:cNvPr id="4" name="Slide Number Placeholder 3"/>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39466681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158D4E0-AAF4-0840-A77B-AAB0F907A72E}"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3567457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68CE5B-31E2-D74B-A4FF-F161A7EEBC04}"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73798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73B78B-5E83-674E-8FD5-4408D40BE316}"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42457170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4DA4A3-1180-E44E-B549-F5CE3446C267}"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48148233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3F2FA47-405A-E242-86DB-FFE916892CFC}"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93715512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02CAB41-70F9-7C4F-B9E0-F9F572B79A47}"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91408054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829A7B-302F-EC4D-80D1-CB9931DD058F}"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64673817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CB2A0F0-13FC-3340-9042-1EABEE2DFF40}"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313786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A315413-F0D7-B94A-964B-62F562DE2F2E}" type="datetime1">
              <a:rPr lang="en-US" smtClean="0"/>
              <a:t>10/27/22</a:t>
            </a:fld>
            <a:endParaRPr lang="en-US"/>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7885459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C189A30-8A5A-DC4F-AA61-BFF8C1ACB304}" type="datetime1">
              <a:rPr lang="en-US" smtClean="0"/>
              <a:t>10/27/22</a:t>
            </a:fld>
            <a:endParaRPr lang="en-US"/>
          </a:p>
        </p:txBody>
      </p:sp>
      <p:sp>
        <p:nvSpPr>
          <p:cNvPr id="8" name="Footer Placeholder 7"/>
          <p:cNvSpPr>
            <a:spLocks noGrp="1"/>
          </p:cNvSpPr>
          <p:nvPr>
            <p:ph type="ftr" sz="quarter" idx="11"/>
          </p:nvPr>
        </p:nvSpPr>
        <p:spPr/>
        <p:txBody>
          <a:bodyPr/>
          <a:lstStyle/>
          <a:p>
            <a:r>
              <a:rPr lang="en-US"/>
              <a:t>© 2022, FLL Tutorials</a:t>
            </a:r>
          </a:p>
        </p:txBody>
      </p:sp>
      <p:sp>
        <p:nvSpPr>
          <p:cNvPr id="9" name="Slide Number Placeholder 8"/>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38393950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826178C-C0B4-4544-9AB5-958FE0CD65FC}" type="datetime1">
              <a:rPr lang="en-US" smtClean="0"/>
              <a:t>10/27/22</a:t>
            </a:fld>
            <a:endParaRPr lang="en-US"/>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83031771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2FDB77-00F0-2A42-A837-F5A93FE2D482}" type="datetime1">
              <a:rPr lang="en-US" smtClean="0"/>
              <a:t>10/27/22</a:t>
            </a:fld>
            <a:endParaRPr lang="en-US"/>
          </a:p>
        </p:txBody>
      </p:sp>
      <p:sp>
        <p:nvSpPr>
          <p:cNvPr id="3" name="Footer Placeholder 2"/>
          <p:cNvSpPr>
            <a:spLocks noGrp="1"/>
          </p:cNvSpPr>
          <p:nvPr>
            <p:ph type="ftr" sz="quarter" idx="11"/>
          </p:nvPr>
        </p:nvSpPr>
        <p:spPr/>
        <p:txBody>
          <a:bodyPr/>
          <a:lstStyle/>
          <a:p>
            <a:r>
              <a:rPr lang="en-US"/>
              <a:t>© 2022, FLL Tutorials</a:t>
            </a:r>
          </a:p>
        </p:txBody>
      </p:sp>
      <p:sp>
        <p:nvSpPr>
          <p:cNvPr id="4" name="Slide Number Placeholder 3"/>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9414360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B1472E2-FB0A-0E42-BA55-90E89992737B}"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765589263"/>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66D096-8DFD-7040-A6BF-0CCE428951FB}"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68421406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557C0F-C14D-B648-BAC8-C6C578D40848}"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60382254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0AB7D00-DDEE-2A45-97F8-0D0D54F24A78}" type="datetime1">
              <a:rPr lang="en-US" smtClean="0"/>
              <a:t>10/27/22</a:t>
            </a:fld>
            <a:endParaRPr lang="en-US"/>
          </a:p>
        </p:txBody>
      </p:sp>
      <p:sp>
        <p:nvSpPr>
          <p:cNvPr id="5" name="Footer Placeholder 4"/>
          <p:cNvSpPr>
            <a:spLocks noGrp="1"/>
          </p:cNvSpPr>
          <p:nvPr>
            <p:ph type="ftr" sz="quarter" idx="11"/>
          </p:nvPr>
        </p:nvSpPr>
        <p:spPr/>
        <p:txBody>
          <a:bodyPr/>
          <a:lstStyle/>
          <a:p>
            <a:r>
              <a:rPr lang="en-US"/>
              <a:t>© 2022, FLL Tutorials</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8521451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8091" y="563880"/>
            <a:ext cx="8240108" cy="568217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hasCustomPrompt="1"/>
          </p:nvPr>
        </p:nvSpPr>
        <p:spPr>
          <a:xfrm>
            <a:off x="581192" y="3936453"/>
            <a:ext cx="7989752" cy="1033133"/>
          </a:xfrm>
          <a:ln>
            <a:noFill/>
          </a:ln>
          <a:effectLst/>
        </p:spPr>
        <p:txBody>
          <a:bodyPr anchor="b">
            <a:normAutofit/>
          </a:bodyPr>
          <a:lstStyle>
            <a:lvl1pPr algn="ctr">
              <a:defRPr sz="3600">
                <a:solidFill>
                  <a:schemeClr val="bg1"/>
                </a:solidFill>
              </a:defRPr>
            </a:lvl1pPr>
          </a:lstStyle>
          <a:p>
            <a:r>
              <a:rPr lang="en-US" dirty="0"/>
              <a:t>title style</a:t>
            </a:r>
          </a:p>
        </p:txBody>
      </p:sp>
      <p:sp>
        <p:nvSpPr>
          <p:cNvPr id="3" name="Subtitle 2"/>
          <p:cNvSpPr>
            <a:spLocks noGrp="1"/>
          </p:cNvSpPr>
          <p:nvPr>
            <p:ph type="subTitle" idx="1"/>
          </p:nvPr>
        </p:nvSpPr>
        <p:spPr>
          <a:xfrm>
            <a:off x="581192" y="5175772"/>
            <a:ext cx="7989752" cy="590321"/>
          </a:xfrm>
          <a:ln>
            <a:noFill/>
          </a:ln>
        </p:spPr>
        <p:txBody>
          <a:bodyPr anchor="t">
            <a:normAutofit/>
          </a:bodyPr>
          <a:lstStyle>
            <a:lvl1pPr marL="0" indent="0" algn="ctr">
              <a:buNone/>
              <a:defRPr sz="1600"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85220FF7-555E-C947-88E5-9F747C1EE934}" type="datetime1">
              <a:rPr lang="en-US" smtClean="0"/>
              <a:t>10/27/22</a:t>
            </a:fld>
            <a:endParaRPr lang="en-US"/>
          </a:p>
        </p:txBody>
      </p:sp>
      <p:sp>
        <p:nvSpPr>
          <p:cNvPr id="5" name="Footer Placeholder 4"/>
          <p:cNvSpPr>
            <a:spLocks noGrp="1"/>
          </p:cNvSpPr>
          <p:nvPr>
            <p:ph type="ftr" sz="quarter" idx="11"/>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2022, FLL Tutorials</a:t>
            </a:r>
          </a:p>
        </p:txBody>
      </p:sp>
      <p:sp>
        <p:nvSpPr>
          <p:cNvPr id="6" name="Slide Number Placeholder 5"/>
          <p:cNvSpPr>
            <a:spLocks noGrp="1"/>
          </p:cNvSpPr>
          <p:nvPr>
            <p:ph type="sldNum" sz="quarter" idx="12"/>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pic>
        <p:nvPicPr>
          <p:cNvPr id="8" name="Picture 7">
            <a:extLst>
              <a:ext uri="{FF2B5EF4-FFF2-40B4-BE49-F238E27FC236}">
                <a16:creationId xmlns:a16="http://schemas.microsoft.com/office/drawing/2014/main" id="{D4B45051-E032-1249-AC8B-C5EB1B15FB4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35280" y="563880"/>
            <a:ext cx="8488680" cy="2915504"/>
          </a:xfrm>
          <a:prstGeom prst="rect">
            <a:avLst/>
          </a:prstGeom>
        </p:spPr>
      </p:pic>
    </p:spTree>
    <p:extLst>
      <p:ext uri="{BB962C8B-B14F-4D97-AF65-F5344CB8AC3E}">
        <p14:creationId xmlns:p14="http://schemas.microsoft.com/office/powerpoint/2010/main" val="1355193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81810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687475"/>
            <a:ext cx="7989752" cy="596796"/>
          </a:xfrm>
        </p:spPr>
        <p:txBody>
          <a:bodyPr/>
          <a:lstStyle/>
          <a:p>
            <a:r>
              <a:rPr lang="en-US"/>
              <a:t>Click to edit Master title style</a:t>
            </a:r>
            <a:endParaRPr lang="en-US" dirty="0"/>
          </a:p>
        </p:txBody>
      </p:sp>
      <p:sp>
        <p:nvSpPr>
          <p:cNvPr id="3" name="Content Placeholder 2"/>
          <p:cNvSpPr>
            <a:spLocks noGrp="1"/>
          </p:cNvSpPr>
          <p:nvPr>
            <p:ph idx="1"/>
          </p:nvPr>
        </p:nvSpPr>
        <p:spPr>
          <a:xfrm>
            <a:off x="448091" y="1505583"/>
            <a:ext cx="8238707" cy="4353215"/>
          </a:xfrm>
        </p:spPr>
        <p:txBody>
          <a:bodyPr anchor="t"/>
          <a:lstStyle>
            <a:lvl1pPr>
              <a:defRPr sz="3600"/>
            </a:lvl1pPr>
            <a:lvl2pPr>
              <a:defRPr sz="3200"/>
            </a:lvl2pPr>
            <a:lvl3pPr>
              <a:defRPr sz="2800"/>
            </a:lvl3pPr>
            <a:lvl4pPr>
              <a:defRPr sz="2400"/>
            </a:lvl4pPr>
            <a:lvl5pPr>
              <a:defRPr sz="2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5E510904-FE82-B349-843E-834D82D5778E}"/>
              </a:ext>
            </a:extLst>
          </p:cNvPr>
          <p:cNvSpPr>
            <a:spLocks noGrp="1"/>
          </p:cNvSpPr>
          <p:nvPr>
            <p:ph type="dt" sz="half" idx="10"/>
          </p:nvPr>
        </p:nvSpPr>
        <p:spPr>
          <a:xfrm>
            <a:off x="5559327" y="6392242"/>
            <a:ext cx="2133600" cy="365125"/>
          </a:xfrm>
        </p:spPr>
        <p:txBody>
          <a:bodyPr/>
          <a:lstStyle>
            <a:lvl1pPr>
              <a:defRPr>
                <a:solidFill>
                  <a:schemeClr val="accent1">
                    <a:lumMod val="75000"/>
                    <a:lumOff val="25000"/>
                  </a:schemeClr>
                </a:solidFill>
              </a:defRPr>
            </a:lvl1pPr>
          </a:lstStyle>
          <a:p>
            <a:fld id="{BF7DEF54-3704-8F47-B32A-BA482C16A781}" type="datetime1">
              <a:rPr lang="en-US" smtClean="0"/>
              <a:t>10/27/22</a:t>
            </a:fld>
            <a:endParaRPr lang="en-US"/>
          </a:p>
        </p:txBody>
      </p:sp>
      <p:sp>
        <p:nvSpPr>
          <p:cNvPr id="9" name="Footer Placeholder 4">
            <a:extLst>
              <a:ext uri="{FF2B5EF4-FFF2-40B4-BE49-F238E27FC236}">
                <a16:creationId xmlns:a16="http://schemas.microsoft.com/office/drawing/2014/main" id="{E48965D5-4E22-4D4C-B0D3-4AEC700831CA}"/>
              </a:ext>
            </a:extLst>
          </p:cNvPr>
          <p:cNvSpPr>
            <a:spLocks noGrp="1"/>
          </p:cNvSpPr>
          <p:nvPr>
            <p:ph type="ftr" sz="quarter" idx="11"/>
          </p:nvPr>
        </p:nvSpPr>
        <p:spPr>
          <a:xfrm>
            <a:off x="581192" y="6387916"/>
            <a:ext cx="4870585" cy="365125"/>
          </a:xfrm>
        </p:spPr>
        <p:txBody>
          <a:bodyPr/>
          <a:lstStyle>
            <a:lvl1pPr>
              <a:defRPr>
                <a:solidFill>
                  <a:schemeClr val="accent1">
                    <a:lumMod val="75000"/>
                    <a:lumOff val="25000"/>
                  </a:schemeClr>
                </a:solidFill>
              </a:defRPr>
            </a:lvl1pPr>
          </a:lstStyle>
          <a:p>
            <a:r>
              <a:rPr lang="en-US"/>
              <a:t>© 2022, FLL Tutorials</a:t>
            </a:r>
          </a:p>
        </p:txBody>
      </p:sp>
      <p:sp>
        <p:nvSpPr>
          <p:cNvPr id="10" name="Slide Number Placeholder 5">
            <a:extLst>
              <a:ext uri="{FF2B5EF4-FFF2-40B4-BE49-F238E27FC236}">
                <a16:creationId xmlns:a16="http://schemas.microsoft.com/office/drawing/2014/main" id="{65AB5AFF-5E76-4041-B3D5-669547C07AE0}"/>
              </a:ext>
            </a:extLst>
          </p:cNvPr>
          <p:cNvSpPr>
            <a:spLocks noGrp="1"/>
          </p:cNvSpPr>
          <p:nvPr>
            <p:ph type="sldNum" sz="quarter" idx="12"/>
          </p:nvPr>
        </p:nvSpPr>
        <p:spPr>
          <a:xfrm>
            <a:off x="7800476" y="6392242"/>
            <a:ext cx="770468" cy="365125"/>
          </a:xfrm>
        </p:spPr>
        <p:txBody>
          <a:bodyPr/>
          <a:lstStyle>
            <a:lvl1pPr>
              <a:defRPr>
                <a:solidFill>
                  <a:schemeClr val="accent1">
                    <a:lumMod val="75000"/>
                    <a:lumOff val="25000"/>
                  </a:schemeClr>
                </a:solidFill>
              </a:defRPr>
            </a:lvl1pPr>
          </a:lstStyle>
          <a:p>
            <a:fld id="{4DBC7FC8-25FB-FC45-8177-2B991DA6778C}" type="slidenum">
              <a:rPr lang="en-US" smtClean="0"/>
              <a:t>‹#›</a:t>
            </a:fld>
            <a:endParaRPr lang="en-US" dirty="0"/>
          </a:p>
        </p:txBody>
      </p:sp>
    </p:spTree>
    <p:extLst>
      <p:ext uri="{BB962C8B-B14F-4D97-AF65-F5344CB8AC3E}">
        <p14:creationId xmlns:p14="http://schemas.microsoft.com/office/powerpoint/2010/main" val="1564011976"/>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Date Placeholder 3">
            <a:extLst>
              <a:ext uri="{FF2B5EF4-FFF2-40B4-BE49-F238E27FC236}">
                <a16:creationId xmlns:a16="http://schemas.microsoft.com/office/drawing/2014/main" id="{52362C45-CC3C-1C41-89EF-9E39AB823873}"/>
              </a:ext>
            </a:extLst>
          </p:cNvPr>
          <p:cNvSpPr txBox="1">
            <a:spLocks/>
          </p:cNvSpPr>
          <p:nvPr/>
        </p:nvSpPr>
        <p:spPr>
          <a:xfrm>
            <a:off x="5559327" y="6392242"/>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Last Edit: </a:t>
            </a:r>
            <a:fld id="{B61BEF0D-F0BB-DE4B-95CE-6DB70DBA9567}" type="datetimeFigureOut">
              <a:rPr lang="en-US" smtClean="0"/>
              <a:pPr/>
              <a:t>10/27/22</a:t>
            </a:fld>
            <a:endParaRPr lang="en-US" dirty="0"/>
          </a:p>
        </p:txBody>
      </p:sp>
      <p:sp>
        <p:nvSpPr>
          <p:cNvPr id="10" name="Footer Placeholder 4">
            <a:extLst>
              <a:ext uri="{FF2B5EF4-FFF2-40B4-BE49-F238E27FC236}">
                <a16:creationId xmlns:a16="http://schemas.microsoft.com/office/drawing/2014/main" id="{99E8FBED-B055-2A4A-8E32-9CB6B48C25B3}"/>
              </a:ext>
            </a:extLst>
          </p:cNvPr>
          <p:cNvSpPr txBox="1">
            <a:spLocks/>
          </p:cNvSpPr>
          <p:nvPr/>
        </p:nvSpPr>
        <p:spPr>
          <a:xfrm>
            <a:off x="581192" y="6387916"/>
            <a:ext cx="4870585"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cap="all">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Copyright 2018, FLL TUTORIALS</a:t>
            </a:r>
            <a:endParaRPr lang="en-US" dirty="0"/>
          </a:p>
        </p:txBody>
      </p:sp>
      <p:sp>
        <p:nvSpPr>
          <p:cNvPr id="11" name="Slide Number Placeholder 5">
            <a:extLst>
              <a:ext uri="{FF2B5EF4-FFF2-40B4-BE49-F238E27FC236}">
                <a16:creationId xmlns:a16="http://schemas.microsoft.com/office/drawing/2014/main" id="{AA884034-3EBB-704E-AFCD-9611BBBEBA37}"/>
              </a:ext>
            </a:extLst>
          </p:cNvPr>
          <p:cNvSpPr txBox="1">
            <a:spLocks/>
          </p:cNvSpPr>
          <p:nvPr/>
        </p:nvSpPr>
        <p:spPr>
          <a:xfrm>
            <a:off x="7800476" y="6392242"/>
            <a:ext cx="770468"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9838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9414BF-5120-154B-B221-22A9499ED49A}" type="datetime1">
              <a:rPr lang="en-US" smtClean="0"/>
              <a:t>10/27/22</a:t>
            </a:fld>
            <a:endParaRPr lang="en-US"/>
          </a:p>
        </p:txBody>
      </p:sp>
      <p:sp>
        <p:nvSpPr>
          <p:cNvPr id="3" name="Footer Placeholder 2"/>
          <p:cNvSpPr>
            <a:spLocks noGrp="1"/>
          </p:cNvSpPr>
          <p:nvPr>
            <p:ph type="ftr" sz="quarter" idx="11"/>
          </p:nvPr>
        </p:nvSpPr>
        <p:spPr/>
        <p:txBody>
          <a:bodyPr/>
          <a:lstStyle/>
          <a:p>
            <a:r>
              <a:rPr lang="en-US"/>
              <a:t>© 2022, FLL Tutorials</a:t>
            </a:r>
          </a:p>
        </p:txBody>
      </p:sp>
      <p:sp>
        <p:nvSpPr>
          <p:cNvPr id="4" name="Slide Number Placeholder 3"/>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7402760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C8837B96-C569-F247-9126-C737C9088AD1}" type="datetime1">
              <a:rPr lang="en-US" smtClean="0"/>
              <a:t>10/27/22</a:t>
            </a:fld>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2022, FLL Tutorials</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341940634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fld id="{DD349516-427D-1C4F-93E2-227298AB6BFE}" type="datetime1">
              <a:rPr lang="en-US" smtClean="0"/>
              <a:t>10/27/22</a:t>
            </a:fld>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 2022, FLL Tutorials</a:t>
            </a:r>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7057908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5559327" y="5956136"/>
            <a:ext cx="2133600" cy="365125"/>
          </a:xfrm>
          <a:prstGeom prst="rect">
            <a:avLst/>
          </a:prstGeom>
        </p:spPr>
        <p:txBody>
          <a:bodyPr/>
          <a:lstStyle/>
          <a:p>
            <a:fld id="{3884C924-0275-FE46-B6DA-F8041A2861F7}" type="datetime1">
              <a:rPr lang="en-US" smtClean="0"/>
              <a:t>10/27/22</a:t>
            </a:fld>
            <a:endParaRPr lang="en-US"/>
          </a:p>
        </p:txBody>
      </p:sp>
      <p:sp>
        <p:nvSpPr>
          <p:cNvPr id="4" name="Footer Placeholder 3"/>
          <p:cNvSpPr>
            <a:spLocks noGrp="1"/>
          </p:cNvSpPr>
          <p:nvPr>
            <p:ph type="ftr" sz="quarter" idx="11"/>
          </p:nvPr>
        </p:nvSpPr>
        <p:spPr>
          <a:xfrm>
            <a:off x="581192" y="5951810"/>
            <a:ext cx="4870585" cy="365125"/>
          </a:xfrm>
          <a:prstGeom prst="rect">
            <a:avLst/>
          </a:prstGeom>
        </p:spPr>
        <p:txBody>
          <a:bodyPr/>
          <a:lstStyle/>
          <a:p>
            <a:r>
              <a:rPr lang="en-US"/>
              <a:t>© 2022, FLL Tutorials</a:t>
            </a:r>
          </a:p>
        </p:txBody>
      </p:sp>
      <p:sp>
        <p:nvSpPr>
          <p:cNvPr id="5" name="Slide Number Placeholder 4"/>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86602144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559327" y="5956136"/>
            <a:ext cx="2133600" cy="365125"/>
          </a:xfrm>
          <a:prstGeom prst="rect">
            <a:avLst/>
          </a:prstGeom>
        </p:spPr>
        <p:txBody>
          <a:bodyPr/>
          <a:lstStyle/>
          <a:p>
            <a:fld id="{90716B73-33B7-5241-ABE6-815B476C3504}" type="datetime1">
              <a:rPr lang="en-US" smtClean="0"/>
              <a:t>10/27/22</a:t>
            </a:fld>
            <a:endParaRPr lang="en-US"/>
          </a:p>
        </p:txBody>
      </p:sp>
      <p:sp>
        <p:nvSpPr>
          <p:cNvPr id="3" name="Footer Placeholder 2"/>
          <p:cNvSpPr>
            <a:spLocks noGrp="1"/>
          </p:cNvSpPr>
          <p:nvPr>
            <p:ph type="ftr" sz="quarter" idx="11"/>
          </p:nvPr>
        </p:nvSpPr>
        <p:spPr>
          <a:xfrm>
            <a:off x="581192" y="5951810"/>
            <a:ext cx="4870585" cy="365125"/>
          </a:xfrm>
          <a:prstGeom prst="rect">
            <a:avLst/>
          </a:prstGeom>
        </p:spPr>
        <p:txBody>
          <a:bodyPr/>
          <a:lstStyle/>
          <a:p>
            <a:r>
              <a:rPr lang="en-US"/>
              <a:t>© 2022, FLL Tutorials</a:t>
            </a:r>
          </a:p>
        </p:txBody>
      </p:sp>
      <p:sp>
        <p:nvSpPr>
          <p:cNvPr id="4" name="Slide Number Placeholder 3"/>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371533737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fld id="{C9CD0CCB-D689-0843-BCCE-55AAA1C1E27A}" type="datetime1">
              <a:rPr lang="en-US" smtClean="0"/>
              <a:t>10/27/22</a:t>
            </a:fld>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 2022, FLL Tutorials</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spTree>
    <p:extLst>
      <p:ext uri="{BB962C8B-B14F-4D97-AF65-F5344CB8AC3E}">
        <p14:creationId xmlns:p14="http://schemas.microsoft.com/office/powerpoint/2010/main" val="802814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777598F2-E2B4-4349-B281-BF5BC1D71E83}" type="datetime1">
              <a:rPr lang="en-US" smtClean="0"/>
              <a:t>10/27/22</a:t>
            </a:fld>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2022, FLL Tutorials</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318188833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fld id="{46398431-2B65-CE47-911B-D49AB848CC1E}" type="datetime1">
              <a:rPr lang="en-US" smtClean="0"/>
              <a:t>10/27/22</a:t>
            </a:fld>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 2022, FLL Tutorials</a:t>
            </a:r>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0580066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fld id="{A6863797-CA8A-8343-AA8D-DCB298F33E01}" type="datetime1">
              <a:rPr lang="en-US" smtClean="0"/>
              <a:t>10/27/22</a:t>
            </a:fld>
            <a:endParaRPr lang="en-US"/>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 2022, FLL Tutorials</a:t>
            </a:r>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spTree>
    <p:extLst>
      <p:ext uri="{BB962C8B-B14F-4D97-AF65-F5344CB8AC3E}">
        <p14:creationId xmlns:p14="http://schemas.microsoft.com/office/powerpoint/2010/main" val="12303967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52F5C3-B09F-C24C-BE40-B81A4E8E3180}"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3941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808963F-D8EF-844A-A164-FC1F5E559411}" type="datetime1">
              <a:rPr lang="en-US" smtClean="0"/>
              <a:t>10/27/22</a:t>
            </a:fld>
            <a:endParaRPr lang="en-US"/>
          </a:p>
        </p:txBody>
      </p:sp>
      <p:sp>
        <p:nvSpPr>
          <p:cNvPr id="6" name="Footer Placeholder 5"/>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3923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dirty="0"/>
              <a:t>Click to edit Master title style</a:t>
            </a:r>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B15352D7-38AA-9242-8FB4-D22E54612ED9}" type="datetime1">
              <a:rPr lang="en-US" smtClean="0"/>
              <a:t>10/27/22</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2022, FLL Tutorials</a:t>
            </a:r>
          </a:p>
        </p:txBody>
      </p:sp>
      <p:sp>
        <p:nvSpPr>
          <p:cNvPr id="6" name="Slide Number Placeholder 5"/>
          <p:cNvSpPr>
            <a:spLocks noGrp="1"/>
          </p:cNvSpPr>
          <p:nvPr>
            <p:ph type="sldNum" sz="quarter" idx="4"/>
          </p:nvPr>
        </p:nvSpPr>
        <p:spPr>
          <a:xfrm>
            <a:off x="8297523" y="6354445"/>
            <a:ext cx="703601" cy="365125"/>
          </a:xfrm>
          <a:prstGeom prst="rect">
            <a:avLst/>
          </a:prstGeom>
        </p:spPr>
        <p:txBody>
          <a:bodyPr vert="horz" lIns="91440" tIns="45720" rIns="91440" bIns="45720" rtlCol="0" anchor="ctr"/>
          <a:lstStyle>
            <a:lvl1pPr algn="l">
              <a:defRPr sz="2400" b="1">
                <a:solidFill>
                  <a:schemeClr val="tx2"/>
                </a:solidFill>
              </a:defRPr>
            </a:lvl1pPr>
          </a:lstStyle>
          <a:p>
            <a:fld id="{4DBC7FC8-25FB-FC45-8177-2B991DA6778C}" type="slidenum">
              <a:rPr lang="en-US" smtClean="0"/>
              <a:t>‹#›</a:t>
            </a:fld>
            <a:endParaRPr lang="en-US"/>
          </a:p>
        </p:txBody>
      </p:sp>
      <p:sp>
        <p:nvSpPr>
          <p:cNvPr id="9" name="Rectangle 8"/>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0" name="Rectangle 9"/>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1" name="Rectangle 10"/>
          <p:cNvSpPr/>
          <p:nvPr userDrawn="1"/>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949260835"/>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Lst>
  <p:hf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4AAF90B3-D9C1-FE4C-B15F-43211928876B}" type="datetime1">
              <a:rPr lang="en-US" smtClean="0"/>
              <a:t>10/27/22</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2022, FLL Tutorials</a:t>
            </a:r>
          </a:p>
        </p:txBody>
      </p:sp>
      <p:sp>
        <p:nvSpPr>
          <p:cNvPr id="9" name="Slide Number Placeholder 6"/>
          <p:cNvSpPr>
            <a:spLocks noGrp="1"/>
          </p:cNvSpPr>
          <p:nvPr>
            <p:ph type="sldNum" sz="quarter" idx="4"/>
          </p:nvPr>
        </p:nvSpPr>
        <p:spPr>
          <a:xfrm>
            <a:off x="8477026" y="6358106"/>
            <a:ext cx="666974" cy="365125"/>
          </a:xfrm>
          <a:prstGeom prst="rect">
            <a:avLst/>
          </a:prstGeom>
        </p:spPr>
        <p:txBody>
          <a:bodyPr/>
          <a:lstStyle/>
          <a:p>
            <a:fld id="{4DBC7FC8-25FB-FC45-8177-2B991DA6778C}" type="slidenum">
              <a:rPr lang="en-US" smtClean="0"/>
              <a:t>‹#›</a:t>
            </a:fld>
            <a:endParaRPr lang="en-US"/>
          </a:p>
        </p:txBody>
      </p:sp>
      <p:sp>
        <p:nvSpPr>
          <p:cNvPr id="10" name="Rectangle 9"/>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5" name="Rectangle 14"/>
          <p:cNvSpPr/>
          <p:nvPr userDrawn="1"/>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513608819"/>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Lst>
  <p:hf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C4C750-2E0F-A846-B547-550D9CC9076E}" type="datetime1">
              <a:rPr lang="en-US" smtClean="0"/>
              <a:t>10/27/22</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2022, FLL Tutorials</a:t>
            </a: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2E464-3EB8-43C8-8768-9E2AD4F497B7}" type="slidenum">
              <a:rPr lang="en-US" smtClean="0"/>
              <a:t>‹#›</a:t>
            </a:fld>
            <a:endParaRPr lang="en-US"/>
          </a:p>
        </p:txBody>
      </p:sp>
    </p:spTree>
    <p:extLst>
      <p:ext uri="{BB962C8B-B14F-4D97-AF65-F5344CB8AC3E}">
        <p14:creationId xmlns:p14="http://schemas.microsoft.com/office/powerpoint/2010/main" val="917161772"/>
      </p:ext>
    </p:extLst>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65" r:id="rId6"/>
    <p:sldLayoutId id="2147483866" r:id="rId7"/>
    <p:sldLayoutId id="2147483867" r:id="rId8"/>
    <p:sldLayoutId id="2147483868" r:id="rId9"/>
    <p:sldLayoutId id="2147483869" r:id="rId10"/>
    <p:sldLayoutId id="2147483870"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5396D3AA-46C2-974F-AA46-4AAB76234E56}" type="datetime1">
              <a:rPr lang="en-US" smtClean="0"/>
              <a:t>10/27/22</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2022, FLL Tutorials</a:t>
            </a:r>
          </a:p>
        </p:txBody>
      </p:sp>
      <p:sp>
        <p:nvSpPr>
          <p:cNvPr id="6" name="Slide Number Placeholder 5"/>
          <p:cNvSpPr>
            <a:spLocks noGrp="1"/>
          </p:cNvSpPr>
          <p:nvPr>
            <p:ph type="sldNum" sz="quarter" idx="4"/>
          </p:nvPr>
        </p:nvSpPr>
        <p:spPr>
          <a:xfrm>
            <a:off x="8297523" y="6354445"/>
            <a:ext cx="703601" cy="365125"/>
          </a:xfrm>
          <a:prstGeom prst="rect">
            <a:avLst/>
          </a:prstGeom>
        </p:spPr>
        <p:txBody>
          <a:bodyPr vert="horz" lIns="91440" tIns="45720" rIns="91440" bIns="45720" rtlCol="0" anchor="ctr"/>
          <a:lstStyle>
            <a:lvl1pPr algn="l">
              <a:defRPr sz="2400" b="1">
                <a:solidFill>
                  <a:schemeClr val="tx2"/>
                </a:solidFill>
              </a:defRPr>
            </a:lvl1pPr>
          </a:lstStyle>
          <a:p>
            <a:fld id="{4DBC7FC8-25FB-FC45-8177-2B991DA6778C}" type="slidenum">
              <a:rPr lang="en-US" smtClean="0"/>
              <a:t>‹#›</a:t>
            </a:fld>
            <a:endParaRPr lang="en-US"/>
          </a:p>
        </p:txBody>
      </p:sp>
      <p:sp>
        <p:nvSpPr>
          <p:cNvPr id="9" name="Rectangle 8"/>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0" name="Rectangle 9"/>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1" name="Rectangle 10"/>
          <p:cNvSpPr/>
          <p:nvPr/>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2" name="Rectangle 11"/>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3" name="Rectangle 12"/>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userDrawn="1"/>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2086093853"/>
      </p:ext>
    </p:extLst>
  </p:cSld>
  <p:clrMap bg1="lt1" tx1="dk1" bg2="lt2" tx2="dk2" accent1="accent1" accent2="accent2" accent3="accent3" accent4="accent4" accent5="accent5" accent6="accent6" hlink="hlink" folHlink="folHlink"/>
  <p:sldLayoutIdLst>
    <p:sldLayoutId id="2147483872" r:id="rId1"/>
    <p:sldLayoutId id="2147483873" r:id="rId2"/>
    <p:sldLayoutId id="2147483874" r:id="rId3"/>
    <p:sldLayoutId id="2147483875" r:id="rId4"/>
    <p:sldLayoutId id="2147483876" r:id="rId5"/>
    <p:sldLayoutId id="2147483877" r:id="rId6"/>
    <p:sldLayoutId id="2147483878" r:id="rId7"/>
    <p:sldLayoutId id="2147483879" r:id="rId8"/>
    <p:sldLayoutId id="2147483880" r:id="rId9"/>
    <p:sldLayoutId id="2147483881" r:id="rId10"/>
    <p:sldLayoutId id="2147483882" r:id="rId11"/>
  </p:sldLayoutIdLst>
  <p:hf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28DFA8E5-730A-B543-A34A-5EB6572DFC89}" type="datetime1">
              <a:rPr lang="en-US" smtClean="0"/>
              <a:t>10/27/22</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2022, FLL Tutorials</a:t>
            </a:r>
          </a:p>
        </p:txBody>
      </p:sp>
      <p:sp>
        <p:nvSpPr>
          <p:cNvPr id="9" name="Slide Number Placeholder 6"/>
          <p:cNvSpPr>
            <a:spLocks noGrp="1"/>
          </p:cNvSpPr>
          <p:nvPr>
            <p:ph type="sldNum" sz="quarter" idx="4"/>
          </p:nvPr>
        </p:nvSpPr>
        <p:spPr>
          <a:xfrm>
            <a:off x="8477026" y="6358106"/>
            <a:ext cx="666974" cy="365125"/>
          </a:xfrm>
          <a:prstGeom prst="rect">
            <a:avLst/>
          </a:prstGeom>
        </p:spPr>
        <p:txBody>
          <a:bodyPr/>
          <a:lstStyle/>
          <a:p>
            <a:fld id="{4DBC7FC8-25FB-FC45-8177-2B991DA6778C}" type="slidenum">
              <a:rPr lang="en-US" smtClean="0"/>
              <a:t>‹#›</a:t>
            </a:fld>
            <a:endParaRPr lang="en-US"/>
          </a:p>
        </p:txBody>
      </p:sp>
      <p:sp>
        <p:nvSpPr>
          <p:cNvPr id="10" name="Rectangle 9"/>
          <p:cNvSpPr/>
          <p:nvPr/>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en-US" dirty="0"/>
              <a:t> </a:t>
            </a:r>
          </a:p>
        </p:txBody>
      </p:sp>
      <p:sp>
        <p:nvSpPr>
          <p:cNvPr id="12" name="Rectangle 11"/>
          <p:cNvSpPr/>
          <p:nvPr/>
        </p:nvSpPr>
        <p:spPr>
          <a:xfrm>
            <a:off x="8917192"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en-US" dirty="0"/>
              <a:t>    </a:t>
            </a:r>
          </a:p>
        </p:txBody>
      </p:sp>
      <p:sp>
        <p:nvSpPr>
          <p:cNvPr id="13" name="Rectangle 12"/>
          <p:cNvSpPr/>
          <p:nvPr/>
        </p:nvSpPr>
        <p:spPr>
          <a:xfrm>
            <a:off x="3006" y="2895600"/>
            <a:ext cx="147895" cy="39624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p:nvSpPr>
        <p:spPr>
          <a:xfrm>
            <a:off x="3520" y="0"/>
            <a:ext cx="184958" cy="28956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5" name="Rectangle 14"/>
          <p:cNvSpPr/>
          <p:nvPr/>
        </p:nvSpPr>
        <p:spPr>
          <a:xfrm>
            <a:off x="15477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972508645"/>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9C7547-3880-BD4B-8D43-7F758CC0C176}" type="datetime1">
              <a:rPr lang="en-US" smtClean="0"/>
              <a:t>10/27/22</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2022, FLL Tutorials</a:t>
            </a: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2E464-3EB8-43C8-8768-9E2AD4F497B7}" type="slidenum">
              <a:rPr lang="en-US" smtClean="0"/>
              <a:t>‹#›</a:t>
            </a:fld>
            <a:endParaRPr lang="en-US"/>
          </a:p>
        </p:txBody>
      </p:sp>
    </p:spTree>
    <p:extLst>
      <p:ext uri="{BB962C8B-B14F-4D97-AF65-F5344CB8AC3E}">
        <p14:creationId xmlns:p14="http://schemas.microsoft.com/office/powerpoint/2010/main" val="555289677"/>
      </p:ext>
    </p:extLst>
  </p:cSld>
  <p:clrMap bg1="lt1" tx1="dk1" bg2="lt2" tx2="dk2" accent1="accent1" accent2="accent2" accent3="accent3" accent4="accent4" accent5="accent5" accent6="accent6" hlink="hlink" folHlink="fol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2" name="Date Placeholder 3">
            <a:extLst>
              <a:ext uri="{FF2B5EF4-FFF2-40B4-BE49-F238E27FC236}">
                <a16:creationId xmlns:a16="http://schemas.microsoft.com/office/drawing/2014/main" id="{0AAE8D72-8133-BD4C-9ABB-B6CCBBAC2CA1}"/>
              </a:ext>
            </a:extLst>
          </p:cNvPr>
          <p:cNvSpPr>
            <a:spLocks noGrp="1"/>
          </p:cNvSpPr>
          <p:nvPr>
            <p:ph type="dt" sz="half" idx="2"/>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FB412404-C4D7-0B49-8EBF-EBBE5F0E65EB}" type="datetime1">
              <a:rPr lang="en-US" smtClean="0"/>
              <a:t>10/27/22</a:t>
            </a:fld>
            <a:endParaRPr lang="en-US"/>
          </a:p>
        </p:txBody>
      </p:sp>
      <p:sp>
        <p:nvSpPr>
          <p:cNvPr id="13" name="Footer Placeholder 4">
            <a:extLst>
              <a:ext uri="{FF2B5EF4-FFF2-40B4-BE49-F238E27FC236}">
                <a16:creationId xmlns:a16="http://schemas.microsoft.com/office/drawing/2014/main" id="{CAB9BFBD-8489-AA40-9E3F-B3F63A8BD518}"/>
              </a:ext>
            </a:extLst>
          </p:cNvPr>
          <p:cNvSpPr>
            <a:spLocks noGrp="1"/>
          </p:cNvSpPr>
          <p:nvPr>
            <p:ph type="ftr" sz="quarter" idx="3"/>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2022, FLL Tutorials</a:t>
            </a:r>
          </a:p>
        </p:txBody>
      </p:sp>
      <p:sp>
        <p:nvSpPr>
          <p:cNvPr id="14" name="Slide Number Placeholder 5">
            <a:extLst>
              <a:ext uri="{FF2B5EF4-FFF2-40B4-BE49-F238E27FC236}">
                <a16:creationId xmlns:a16="http://schemas.microsoft.com/office/drawing/2014/main" id="{B04709EF-0344-434E-8D31-15D41ADEE43F}"/>
              </a:ext>
            </a:extLst>
          </p:cNvPr>
          <p:cNvSpPr>
            <a:spLocks noGrp="1"/>
          </p:cNvSpPr>
          <p:nvPr>
            <p:ph type="sldNum" sz="quarter" idx="4"/>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spTree>
    <p:extLst>
      <p:ext uri="{BB962C8B-B14F-4D97-AF65-F5344CB8AC3E}">
        <p14:creationId xmlns:p14="http://schemas.microsoft.com/office/powerpoint/2010/main" val="4137550171"/>
      </p:ext>
    </p:extLst>
  </p:cSld>
  <p:clrMap bg1="lt1" tx1="dk1" bg2="lt2" tx2="dk2" accent1="accent1" accent2="accent2" accent3="accent3" accent4="accent4" accent5="accent5" accent6="accent6" hlink="hlink" folHlink="folHlink"/>
  <p:sldLayoutIdLst>
    <p:sldLayoutId id="2147483908" r:id="rId1"/>
    <p:sldLayoutId id="2147483909" r:id="rId2"/>
    <p:sldLayoutId id="2147483910" r:id="rId3"/>
    <p:sldLayoutId id="2147483911" r:id="rId4"/>
    <p:sldLayoutId id="2147483912" r:id="rId5"/>
    <p:sldLayoutId id="2147483913" r:id="rId6"/>
    <p:sldLayoutId id="2147483914" r:id="rId7"/>
    <p:sldLayoutId id="2147483915" r:id="rId8"/>
    <p:sldLayoutId id="2147483916" r:id="rId9"/>
    <p:sldLayoutId id="2147483917" r:id="rId10"/>
    <p:sldLayoutId id="2147483918" r:id="rId11"/>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8.xml"/></Relationships>
</file>

<file path=ppt/slides/_rels/slide11.xml.rels><?xml version="1.0" encoding="UTF-8" standalone="yes"?>
<Relationships xmlns="http://schemas.openxmlformats.org/package/2006/relationships"><Relationship Id="rId3" Type="http://schemas.openxmlformats.org/officeDocument/2006/relationships/hyperlink" Target="http://www.ev3lessons.com/" TargetMode="External"/><Relationship Id="rId2" Type="http://schemas.openxmlformats.org/officeDocument/2006/relationships/notesSlide" Target="../notesSlides/notesSlide3.xml"/><Relationship Id="rId1" Type="http://schemas.openxmlformats.org/officeDocument/2006/relationships/slideLayout" Target="../slideLayouts/slideLayout68.xml"/><Relationship Id="rId6" Type="http://schemas.openxmlformats.org/officeDocument/2006/relationships/image" Target="../media/image16.png"/><Relationship Id="rId5" Type="http://schemas.openxmlformats.org/officeDocument/2006/relationships/hyperlink" Target="http://creativecommons.org/licenses/by-nc-sa/4.0/" TargetMode="External"/><Relationship Id="rId4" Type="http://schemas.openxmlformats.org/officeDocument/2006/relationships/hyperlink" Target="http://www.flltutorials.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tiff"/><Relationship Id="rId1" Type="http://schemas.openxmlformats.org/officeDocument/2006/relationships/slideLayout" Target="../slideLayouts/slideLayout68.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8.xml"/></Relationships>
</file>

<file path=ppt/slides/_rels/slide5.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xml"/><Relationship Id="rId1" Type="http://schemas.openxmlformats.org/officeDocument/2006/relationships/slideLayout" Target="../slideLayouts/slideLayout68.xml"/><Relationship Id="rId4" Type="http://schemas.openxmlformats.org/officeDocument/2006/relationships/image" Target="../media/image9.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tiff"/><Relationship Id="rId1" Type="http://schemas.openxmlformats.org/officeDocument/2006/relationships/slideLayout" Target="../slideLayouts/slideLayout6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6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tiff"/><Relationship Id="rId1" Type="http://schemas.openxmlformats.org/officeDocument/2006/relationships/slideLayout" Target="../slideLayouts/slideLayout6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pPr algn="ctr"/>
            <a:r>
              <a:rPr lang="en-US" dirty="0"/>
              <a:t>Building a competition robot</a:t>
            </a:r>
          </a:p>
        </p:txBody>
      </p:sp>
      <p:sp>
        <p:nvSpPr>
          <p:cNvPr id="2" name="Subtitle 1"/>
          <p:cNvSpPr>
            <a:spLocks noGrp="1"/>
          </p:cNvSpPr>
          <p:nvPr>
            <p:ph type="subTitle" idx="1"/>
          </p:nvPr>
        </p:nvSpPr>
        <p:spPr/>
        <p:txBody>
          <a:bodyPr/>
          <a:lstStyle/>
          <a:p>
            <a:r>
              <a:rPr lang="en-US"/>
              <a:t>Seshan brothers</a:t>
            </a:r>
            <a:endParaRPr lang="en-US" dirty="0"/>
          </a:p>
        </p:txBody>
      </p:sp>
    </p:spTree>
    <p:extLst>
      <p:ext uri="{BB962C8B-B14F-4D97-AF65-F5344CB8AC3E}">
        <p14:creationId xmlns:p14="http://schemas.microsoft.com/office/powerpoint/2010/main" val="6019535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ROBOT DESIGN JUDGING TIPS</a:t>
            </a:r>
          </a:p>
        </p:txBody>
      </p:sp>
      <p:sp>
        <p:nvSpPr>
          <p:cNvPr id="3" name="Content Placeholder 2"/>
          <p:cNvSpPr>
            <a:spLocks noGrp="1"/>
          </p:cNvSpPr>
          <p:nvPr>
            <p:ph idx="1"/>
          </p:nvPr>
        </p:nvSpPr>
        <p:spPr>
          <a:xfrm>
            <a:off x="448091" y="1505583"/>
            <a:ext cx="8247818" cy="4353215"/>
          </a:xfrm>
        </p:spPr>
        <p:txBody>
          <a:bodyPr>
            <a:normAutofit/>
          </a:bodyPr>
          <a:lstStyle/>
          <a:p>
            <a:pPr marL="342900" indent="-342900">
              <a:buFont typeface="Arial" charset="0"/>
              <a:buChar char="•"/>
            </a:pPr>
            <a:r>
              <a:rPr lang="en-US" sz="2400" dirty="0"/>
              <a:t>You will need to provide clear explanations of the robot design, attachments, and sensors.</a:t>
            </a:r>
          </a:p>
          <a:p>
            <a:pPr marL="342900" indent="-342900">
              <a:buFont typeface="Arial" charset="0"/>
              <a:buChar char="•"/>
            </a:pPr>
            <a:r>
              <a:rPr lang="en-US" sz="2400" dirty="0"/>
              <a:t>Test your robot and present this data to judges to explain how you picked your robot design and how you modified it.</a:t>
            </a:r>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4DBC7FC8-25FB-FC45-8177-2B991DA6778C}" type="slidenum">
              <a:rPr lang="en-US" smtClean="0"/>
              <a:t>10</a:t>
            </a:fld>
            <a:endParaRPr lang="en-US" dirty="0"/>
          </a:p>
        </p:txBody>
      </p:sp>
      <p:pic>
        <p:nvPicPr>
          <p:cNvPr id="8" name="Picture 7" descr="Table&#10;&#10;Description automatically generated">
            <a:extLst>
              <a:ext uri="{FF2B5EF4-FFF2-40B4-BE49-F238E27FC236}">
                <a16:creationId xmlns:a16="http://schemas.microsoft.com/office/drawing/2014/main" id="{100C1C5F-D883-7FB0-939B-9DD1416C835B}"/>
              </a:ext>
            </a:extLst>
          </p:cNvPr>
          <p:cNvPicPr>
            <a:picLocks noChangeAspect="1"/>
          </p:cNvPicPr>
          <p:nvPr/>
        </p:nvPicPr>
        <p:blipFill rotWithShape="1">
          <a:blip r:embed="rId2">
            <a:extLst>
              <a:ext uri="{28A0092B-C50C-407E-A947-70E740481C1C}">
                <a14:useLocalDpi xmlns:a14="http://schemas.microsoft.com/office/drawing/2010/main" val="0"/>
              </a:ext>
            </a:extLst>
          </a:blip>
          <a:srcRect t="46793" b="17916"/>
          <a:stretch/>
        </p:blipFill>
        <p:spPr>
          <a:xfrm>
            <a:off x="448091" y="3459443"/>
            <a:ext cx="8338279" cy="2399355"/>
          </a:xfrm>
          <a:prstGeom prst="rect">
            <a:avLst/>
          </a:prstGeom>
        </p:spPr>
      </p:pic>
    </p:spTree>
    <p:extLst>
      <p:ext uri="{BB962C8B-B14F-4D97-AF65-F5344CB8AC3E}">
        <p14:creationId xmlns:p14="http://schemas.microsoft.com/office/powerpoint/2010/main" val="13371902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p:txBody>
          <a:bodyPr/>
          <a:lstStyle/>
          <a:p>
            <a:pPr marL="342900" indent="-342900">
              <a:buFont typeface="Arial" charset="0"/>
              <a:buChar char="•"/>
            </a:pPr>
            <a:r>
              <a:rPr lang="en-US" dirty="0"/>
              <a:t>This tutorial was created by Sanjay </a:t>
            </a:r>
            <a:r>
              <a:rPr lang="en-US" dirty="0" err="1"/>
              <a:t>Seshan</a:t>
            </a:r>
            <a:r>
              <a:rPr lang="en-US" dirty="0"/>
              <a:t> and Arvind </a:t>
            </a:r>
            <a:r>
              <a:rPr lang="en-US" dirty="0" err="1"/>
              <a:t>Seshan</a:t>
            </a:r>
            <a:endParaRPr lang="en-US" dirty="0"/>
          </a:p>
          <a:p>
            <a:pPr marL="342900" indent="-342900">
              <a:buFont typeface="Arial" charset="0"/>
              <a:buChar char="•"/>
            </a:pPr>
            <a:r>
              <a:rPr lang="en-US" dirty="0"/>
              <a:t> More lessons at </a:t>
            </a:r>
            <a:r>
              <a:rPr lang="en-US" dirty="0">
                <a:hlinkClick r:id="rId3"/>
              </a:rPr>
              <a:t>www.ev3lessons.com</a:t>
            </a:r>
            <a:r>
              <a:rPr lang="en-US" dirty="0"/>
              <a:t> </a:t>
            </a:r>
            <a:r>
              <a:rPr lang="en-US"/>
              <a:t>and </a:t>
            </a:r>
            <a:r>
              <a:rPr lang="en-US">
                <a:hlinkClick r:id="rId4"/>
              </a:rPr>
              <a:t>www.flltutorials.com</a:t>
            </a:r>
            <a:endParaRPr lang="en-US"/>
          </a:p>
          <a:p>
            <a:pPr marL="342900" indent="-342900">
              <a:buFont typeface="Arial" charset="0"/>
              <a:buChar char="•"/>
            </a:pPr>
            <a:endParaRPr lang="en-US" dirty="0"/>
          </a:p>
        </p:txBody>
      </p:sp>
      <p:sp>
        <p:nvSpPr>
          <p:cNvPr id="4" name="Footer Placeholder 3"/>
          <p:cNvSpPr>
            <a:spLocks noGrp="1"/>
          </p:cNvSpPr>
          <p:nvPr>
            <p:ph type="ftr" sz="quarter" idx="11"/>
          </p:nvPr>
        </p:nvSpPr>
        <p:spPr/>
        <p:txBody>
          <a:bodyPr/>
          <a:lstStyle/>
          <a:p>
            <a:r>
              <a:rPr lang="en-US"/>
              <a:t>© 2022, FLL Tutorials</a:t>
            </a:r>
          </a:p>
        </p:txBody>
      </p:sp>
      <p:sp>
        <p:nvSpPr>
          <p:cNvPr id="7" name="Slide Number Placeholder 6"/>
          <p:cNvSpPr>
            <a:spLocks noGrp="1"/>
          </p:cNvSpPr>
          <p:nvPr>
            <p:ph type="sldNum" sz="quarter" idx="12"/>
          </p:nvPr>
        </p:nvSpPr>
        <p:spPr/>
        <p:txBody>
          <a:bodyPr/>
          <a:lstStyle/>
          <a:p>
            <a:fld id="{4382A7F7-08BF-4252-8141-63FB96055BBB}" type="slidenum">
              <a:rPr lang="en-US" smtClean="0"/>
              <a:pPr/>
              <a:t>11</a:t>
            </a:fld>
            <a:endParaRPr lang="en-US"/>
          </a:p>
        </p:txBody>
      </p:sp>
      <p:sp>
        <p:nvSpPr>
          <p:cNvPr id="5" name="Rectangle 1"/>
          <p:cNvSpPr>
            <a:spLocks noChangeArrowheads="1"/>
          </p:cNvSpPr>
          <p:nvPr/>
        </p:nvSpPr>
        <p:spPr bwMode="auto">
          <a:xfrm>
            <a:off x="457199" y="5391957"/>
            <a:ext cx="7913347" cy="923330"/>
          </a:xfrm>
          <a:prstGeom prst="rect">
            <a:avLst/>
          </a:prstGeom>
          <a:solidFill>
            <a:srgbClr val="F5F5F5"/>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4374B7"/>
                </a:solidFill>
                <a:effectLst/>
                <a:latin typeface="Helvetica Neue"/>
              </a:rPr>
              <a:t>                         </a:t>
            </a:r>
            <a:br>
              <a:rPr kumimoji="0" lang="en-US" altLang="en-US" sz="1600" b="0" i="0" u="none" strike="noStrike" cap="none" normalizeH="0" baseline="0" dirty="0">
                <a:ln>
                  <a:noFill/>
                </a:ln>
                <a:solidFill>
                  <a:schemeClr val="tx1"/>
                </a:solidFill>
                <a:effectLst/>
              </a:rPr>
            </a:br>
            <a:r>
              <a:rPr kumimoji="0" lang="en-US" altLang="en-US" sz="2000" b="0" i="0" u="none" strike="noStrike" cap="none" normalizeH="0" baseline="0" dirty="0">
                <a:ln>
                  <a:noFill/>
                </a:ln>
                <a:solidFill>
                  <a:srgbClr val="000000"/>
                </a:solidFill>
                <a:effectLst/>
                <a:latin typeface="Helvetica Neue"/>
              </a:rPr>
              <a:t>This work is licensed under a </a:t>
            </a:r>
            <a:r>
              <a:rPr kumimoji="0" lang="en-US" altLang="en-US" sz="2000" b="0" i="0" u="none" strike="noStrike" cap="none" normalizeH="0" baseline="0" dirty="0">
                <a:ln>
                  <a:noFill/>
                </a:ln>
                <a:solidFill>
                  <a:srgbClr val="4374B7"/>
                </a:solidFill>
                <a:effectLst/>
                <a:latin typeface="Helvetica Neue"/>
                <a:hlinkClick r:id="rId5"/>
              </a:rPr>
              <a:t>Creative Commons Attribution-</a:t>
            </a:r>
            <a:r>
              <a:rPr kumimoji="0" lang="en-US" altLang="en-US" sz="2000" b="0" i="0" u="none" strike="noStrike" cap="none" normalizeH="0" baseline="0" dirty="0" err="1">
                <a:ln>
                  <a:noFill/>
                </a:ln>
                <a:solidFill>
                  <a:srgbClr val="4374B7"/>
                </a:solidFill>
                <a:effectLst/>
                <a:latin typeface="Helvetica Neue"/>
                <a:hlinkClick r:id="rId5"/>
              </a:rPr>
              <a:t>NonCommercial</a:t>
            </a:r>
            <a:r>
              <a:rPr kumimoji="0" lang="en-US" altLang="en-US" sz="2000" b="0" i="0" u="none" strike="noStrike" cap="none" normalizeH="0" baseline="0" dirty="0">
                <a:ln>
                  <a:noFill/>
                </a:ln>
                <a:solidFill>
                  <a:srgbClr val="4374B7"/>
                </a:solidFill>
                <a:effectLst/>
                <a:latin typeface="Helvetica Neue"/>
                <a:hlinkClick r:id="rId5"/>
              </a:rPr>
              <a:t>-</a:t>
            </a:r>
            <a:r>
              <a:rPr kumimoji="0" lang="en-US" altLang="en-US" sz="2000" b="0" i="0" u="none" strike="noStrike" cap="none" normalizeH="0" baseline="0" dirty="0" err="1">
                <a:ln>
                  <a:noFill/>
                </a:ln>
                <a:solidFill>
                  <a:srgbClr val="4374B7"/>
                </a:solidFill>
                <a:effectLst/>
                <a:latin typeface="Helvetica Neue"/>
                <a:hlinkClick r:id="rId5"/>
              </a:rPr>
              <a:t>ShareAlike</a:t>
            </a:r>
            <a:r>
              <a:rPr kumimoji="0" lang="en-US" altLang="en-US" sz="2000" b="0" i="0" u="none" strike="noStrike" cap="none" normalizeH="0" baseline="0" dirty="0">
                <a:ln>
                  <a:noFill/>
                </a:ln>
                <a:solidFill>
                  <a:srgbClr val="4374B7"/>
                </a:solidFill>
                <a:effectLst/>
                <a:latin typeface="Helvetica Neue"/>
                <a:hlinkClick r:id="rId5"/>
              </a:rPr>
              <a:t> 4.0 International License</a:t>
            </a:r>
            <a:r>
              <a:rPr kumimoji="0" lang="en-US" altLang="en-US" sz="2000" b="0" i="0" u="none" strike="noStrike" cap="none" normalizeH="0" baseline="0" dirty="0">
                <a:ln>
                  <a:noFill/>
                </a:ln>
                <a:solidFill>
                  <a:srgbClr val="000000"/>
                </a:solidFill>
                <a:effectLst/>
                <a:latin typeface="Helvetica Neue"/>
              </a:rPr>
              <a:t>.</a:t>
            </a:r>
            <a:r>
              <a:rPr kumimoji="0" lang="en-US" altLang="en-US" sz="1600" b="0" i="0" u="none" strike="noStrike" cap="none" normalizeH="0" baseline="0" dirty="0">
                <a:ln>
                  <a:noFill/>
                </a:ln>
                <a:solidFill>
                  <a:schemeClr val="tx1"/>
                </a:solidFill>
                <a:effectLst/>
              </a:rPr>
              <a:t> </a:t>
            </a:r>
            <a:endParaRPr kumimoji="0" lang="en-US" altLang="en-US" sz="2000" b="0" i="0" u="none" strike="noStrike" cap="none" normalizeH="0" baseline="0" dirty="0">
              <a:ln>
                <a:noFill/>
              </a:ln>
              <a:solidFill>
                <a:srgbClr val="4374B7"/>
              </a:solidFill>
              <a:effectLst/>
              <a:latin typeface="Helvetica Neue"/>
            </a:endParaRPr>
          </a:p>
        </p:txBody>
      </p:sp>
      <p:pic>
        <p:nvPicPr>
          <p:cNvPr id="6" name="Picture 2" descr="Creative Commons License">
            <a:hlinkClick r:id="rId5"/>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3812487" y="4160675"/>
            <a:ext cx="2161449" cy="761422"/>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4261110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Our Rules for ROBOT Design</a:t>
            </a:r>
          </a:p>
        </p:txBody>
      </p:sp>
      <p:sp>
        <p:nvSpPr>
          <p:cNvPr id="9" name="Content Placeholder 8"/>
          <p:cNvSpPr>
            <a:spLocks noGrp="1"/>
          </p:cNvSpPr>
          <p:nvPr>
            <p:ph idx="1"/>
          </p:nvPr>
        </p:nvSpPr>
        <p:spPr>
          <a:xfrm>
            <a:off x="317944" y="1474469"/>
            <a:ext cx="8574087" cy="4625705"/>
          </a:xfrm>
        </p:spPr>
        <p:txBody>
          <a:bodyPr>
            <a:normAutofit fontScale="55000" lnSpcReduction="20000"/>
          </a:bodyPr>
          <a:lstStyle/>
          <a:p>
            <a:r>
              <a:rPr lang="en-US" dirty="0">
                <a:solidFill>
                  <a:srgbClr val="FF0000"/>
                </a:solidFill>
              </a:rPr>
              <a:t>RULE #1: </a:t>
            </a:r>
            <a:r>
              <a:rPr lang="en-US" dirty="0"/>
              <a:t>Take your time to build your base robot before jumping into attachment building and solving missions.</a:t>
            </a:r>
          </a:p>
          <a:p>
            <a:endParaRPr lang="en-US" dirty="0">
              <a:solidFill>
                <a:srgbClr val="FF0000"/>
              </a:solidFill>
            </a:endParaRPr>
          </a:p>
          <a:p>
            <a:r>
              <a:rPr lang="en-US" dirty="0">
                <a:solidFill>
                  <a:srgbClr val="FF0000"/>
                </a:solidFill>
              </a:rPr>
              <a:t>RULE #2: </a:t>
            </a:r>
            <a:r>
              <a:rPr lang="en-US" dirty="0"/>
              <a:t>If you are just starting out, it is okay to start with a solid base robot design from someone like LEGO, EV3Lessons, or a book. Don’t start with a robot designed for maximizing points at a contest. Instead, start with a basic design (not made for a competition) that you can add on to so that your team can discover on their own. Be sure you cite the source for your design/strategy ideas. </a:t>
            </a:r>
          </a:p>
          <a:p>
            <a:endParaRPr lang="en-US" dirty="0">
              <a:solidFill>
                <a:srgbClr val="FF0000"/>
              </a:solidFill>
            </a:endParaRPr>
          </a:p>
          <a:p>
            <a:r>
              <a:rPr lang="en-US" dirty="0">
                <a:solidFill>
                  <a:srgbClr val="FF0000"/>
                </a:solidFill>
              </a:rPr>
              <a:t>RULE #3: </a:t>
            </a:r>
            <a:r>
              <a:rPr lang="en-US" dirty="0"/>
              <a:t>Take time to test your own ideas rather than seeking the “Internet Solution”. As you progress through FLL, you will develop your building skills and develop your own style. Don’t take shortcuts and skip steps in the learning process.</a:t>
            </a:r>
          </a:p>
          <a:p>
            <a:endParaRPr lang="en-US" dirty="0"/>
          </a:p>
        </p:txBody>
      </p:sp>
      <p:sp>
        <p:nvSpPr>
          <p:cNvPr id="2" name="Footer Placeholder 1"/>
          <p:cNvSpPr>
            <a:spLocks noGrp="1"/>
          </p:cNvSpPr>
          <p:nvPr>
            <p:ph type="ftr" sz="quarter" idx="11"/>
          </p:nvPr>
        </p:nvSpPr>
        <p:spPr/>
        <p:txBody>
          <a:bodyPr/>
          <a:lstStyle/>
          <a:p>
            <a:r>
              <a:rPr lang="en-US"/>
              <a:t>© 2022, FLL Tutorials</a:t>
            </a:r>
          </a:p>
        </p:txBody>
      </p:sp>
      <p:sp>
        <p:nvSpPr>
          <p:cNvPr id="3" name="Slide Number Placeholder 2"/>
          <p:cNvSpPr>
            <a:spLocks noGrp="1"/>
          </p:cNvSpPr>
          <p:nvPr>
            <p:ph type="sldNum" sz="quarter" idx="12"/>
          </p:nvPr>
        </p:nvSpPr>
        <p:spPr/>
        <p:txBody>
          <a:bodyPr/>
          <a:lstStyle/>
          <a:p>
            <a:fld id="{7F5CE407-6216-4202-80E4-A30DC2F709B2}" type="slidenum">
              <a:rPr lang="en-US" smtClean="0"/>
              <a:t>2</a:t>
            </a:fld>
            <a:endParaRPr lang="en-US"/>
          </a:p>
        </p:txBody>
      </p:sp>
    </p:spTree>
    <p:extLst>
      <p:ext uri="{BB962C8B-B14F-4D97-AF65-F5344CB8AC3E}">
        <p14:creationId xmlns:p14="http://schemas.microsoft.com/office/powerpoint/2010/main" val="268211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CONSIDERATIONS</a:t>
            </a:r>
          </a:p>
        </p:txBody>
      </p:sp>
      <p:sp>
        <p:nvSpPr>
          <p:cNvPr id="3" name="Content Placeholder 2"/>
          <p:cNvSpPr>
            <a:spLocks noGrp="1"/>
          </p:cNvSpPr>
          <p:nvPr>
            <p:ph idx="1"/>
          </p:nvPr>
        </p:nvSpPr>
        <p:spPr>
          <a:xfrm>
            <a:off x="457200" y="1524318"/>
            <a:ext cx="4971799" cy="4601846"/>
          </a:xfrm>
        </p:spPr>
        <p:txBody>
          <a:bodyPr>
            <a:noAutofit/>
          </a:bodyPr>
          <a:lstStyle/>
          <a:p>
            <a:pPr marL="342900" indent="-342900">
              <a:buFont typeface="Arial" charset="0"/>
              <a:buChar char="•"/>
            </a:pPr>
            <a:r>
              <a:rPr lang="en-US" sz="2000" dirty="0"/>
              <a:t>In the next few slides, we present some key questions you need to ask yourself before building a competition robot</a:t>
            </a:r>
          </a:p>
          <a:p>
            <a:pPr marL="342900" indent="-342900">
              <a:buFont typeface="Arial" charset="0"/>
              <a:buChar char="•"/>
            </a:pPr>
            <a:r>
              <a:rPr lang="en-US" sz="2000" dirty="0"/>
              <a:t>You should consider the pros and cons of each option</a:t>
            </a:r>
          </a:p>
          <a:p>
            <a:pPr marL="342900" indent="-342900">
              <a:buFont typeface="Arial" charset="0"/>
              <a:buChar char="•"/>
            </a:pPr>
            <a:r>
              <a:rPr lang="en-US" sz="2000" dirty="0"/>
              <a:t>We firmly believe that you should design and test ideas for yourself – there is no perfect wheel or perfect design for a competition</a:t>
            </a:r>
          </a:p>
          <a:p>
            <a:pPr marL="342900" indent="-342900">
              <a:buFont typeface="Arial" charset="0"/>
              <a:buChar char="•"/>
            </a:pPr>
            <a:r>
              <a:rPr lang="en-US" sz="2000" dirty="0"/>
              <a:t>We discuss the following 6 factors: Size, Weight/Balance, Sensors &amp; Placement, Arm Motor Placement, Wheel Choice and Other</a:t>
            </a:r>
          </a:p>
        </p:txBody>
      </p:sp>
      <p:sp>
        <p:nvSpPr>
          <p:cNvPr id="4" name="Footer Placeholder 3"/>
          <p:cNvSpPr>
            <a:spLocks noGrp="1"/>
          </p:cNvSpPr>
          <p:nvPr>
            <p:ph type="ftr" sz="quarter" idx="11"/>
          </p:nvPr>
        </p:nvSpPr>
        <p:spPr/>
        <p:txBody>
          <a:bodyPr/>
          <a:lstStyle/>
          <a:p>
            <a:r>
              <a:rPr lang="en-US"/>
              <a:t>© 2022, FLL Tutorials</a:t>
            </a:r>
            <a:endParaRPr lang="en-US" dirty="0"/>
          </a:p>
        </p:txBody>
      </p:sp>
      <p:sp>
        <p:nvSpPr>
          <p:cNvPr id="5" name="Slide Number Placeholder 4"/>
          <p:cNvSpPr>
            <a:spLocks noGrp="1"/>
          </p:cNvSpPr>
          <p:nvPr>
            <p:ph type="sldNum" sz="quarter" idx="12"/>
          </p:nvPr>
        </p:nvSpPr>
        <p:spPr/>
        <p:txBody>
          <a:bodyPr/>
          <a:lstStyle/>
          <a:p>
            <a:fld id="{4DBC7FC8-25FB-FC45-8177-2B991DA6778C}" type="slidenum">
              <a:rPr lang="en-US" smtClean="0"/>
              <a:t>3</a:t>
            </a:fld>
            <a:endParaRPr lang="en-US" dirty="0"/>
          </a:p>
        </p:txBody>
      </p:sp>
      <p:pic>
        <p:nvPicPr>
          <p:cNvPr id="7" name="Picture 6"/>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551644" y="1524318"/>
            <a:ext cx="3028384" cy="2121383"/>
          </a:xfrm>
          <a:prstGeom prst="rect">
            <a:avLst/>
          </a:prstGeom>
        </p:spPr>
      </p:pic>
      <p:pic>
        <p:nvPicPr>
          <p:cNvPr id="9" name="Picture 8" descr="A close-up of a toy&#10;&#10;Description automatically generated with low confidence">
            <a:extLst>
              <a:ext uri="{FF2B5EF4-FFF2-40B4-BE49-F238E27FC236}">
                <a16:creationId xmlns:a16="http://schemas.microsoft.com/office/drawing/2014/main" id="{6B494A5B-40E7-F53E-2324-292F89414C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0797" y="3042700"/>
            <a:ext cx="3650077" cy="3650077"/>
          </a:xfrm>
          <a:prstGeom prst="rect">
            <a:avLst/>
          </a:prstGeom>
        </p:spPr>
      </p:pic>
    </p:spTree>
    <p:extLst>
      <p:ext uri="{BB962C8B-B14F-4D97-AF65-F5344CB8AC3E}">
        <p14:creationId xmlns:p14="http://schemas.microsoft.com/office/powerpoint/2010/main" val="210280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Height &amp; Width</a:t>
            </a:r>
          </a:p>
        </p:txBody>
      </p:sp>
      <p:sp>
        <p:nvSpPr>
          <p:cNvPr id="3" name="Content Placeholder 2"/>
          <p:cNvSpPr>
            <a:spLocks noGrp="1"/>
          </p:cNvSpPr>
          <p:nvPr>
            <p:ph idx="1"/>
          </p:nvPr>
        </p:nvSpPr>
        <p:spPr>
          <a:xfrm>
            <a:off x="457199" y="1474470"/>
            <a:ext cx="4534526" cy="4901987"/>
          </a:xfrm>
        </p:spPr>
        <p:txBody>
          <a:bodyPr>
            <a:normAutofit fontScale="77500" lnSpcReduction="20000"/>
          </a:bodyPr>
          <a:lstStyle/>
          <a:p>
            <a:pPr marL="346075" indent="-342900">
              <a:buFont typeface="Arial" charset="0"/>
              <a:buChar char="•"/>
            </a:pPr>
            <a:r>
              <a:rPr lang="en-US" dirty="0"/>
              <a:t>Always check for any height limitations set by the rules </a:t>
            </a:r>
          </a:p>
          <a:p>
            <a:pPr marL="346075" indent="-342900">
              <a:buFont typeface="Arial" charset="0"/>
              <a:buChar char="•"/>
            </a:pPr>
            <a:r>
              <a:rPr lang="en-US" dirty="0"/>
              <a:t>There may be other height limitations caused by the size, shape and location of a mission model (e.g. you may have to go under a bridge)</a:t>
            </a:r>
          </a:p>
          <a:p>
            <a:pPr marL="346075" indent="-342900">
              <a:buFont typeface="Arial" charset="0"/>
              <a:buChar char="•"/>
            </a:pPr>
            <a:r>
              <a:rPr lang="en-US" dirty="0"/>
              <a:t>Consider width restrictions caused by Launch dimensions and narrow openings in the challenge mat</a:t>
            </a:r>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4DBC7FC8-25FB-FC45-8177-2B991DA6778C}" type="slidenum">
              <a:rPr lang="en-US" smtClean="0"/>
              <a:t>4</a:t>
            </a:fld>
            <a:endParaRPr lang="en-US" dirty="0"/>
          </a:p>
        </p:txBody>
      </p:sp>
      <p:pic>
        <p:nvPicPr>
          <p:cNvPr id="10" name="Picture 9" descr="A screenshot of a video game&#10;&#10;Description automatically generated with medium confidence">
            <a:extLst>
              <a:ext uri="{FF2B5EF4-FFF2-40B4-BE49-F238E27FC236}">
                <a16:creationId xmlns:a16="http://schemas.microsoft.com/office/drawing/2014/main" id="{DB4B119B-3287-BADB-38BE-E57A61898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1710" y="1729282"/>
            <a:ext cx="2794000" cy="3759200"/>
          </a:xfrm>
          <a:prstGeom prst="rect">
            <a:avLst/>
          </a:prstGeom>
        </p:spPr>
      </p:pic>
    </p:spTree>
    <p:extLst>
      <p:ext uri="{BB962C8B-B14F-4D97-AF65-F5344CB8AC3E}">
        <p14:creationId xmlns:p14="http://schemas.microsoft.com/office/powerpoint/2010/main" val="703615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balance</a:t>
            </a:r>
          </a:p>
        </p:txBody>
      </p:sp>
      <p:sp>
        <p:nvSpPr>
          <p:cNvPr id="3" name="Content Placeholder 2"/>
          <p:cNvSpPr>
            <a:spLocks noGrp="1"/>
          </p:cNvSpPr>
          <p:nvPr>
            <p:ph idx="1"/>
          </p:nvPr>
        </p:nvSpPr>
        <p:spPr>
          <a:xfrm>
            <a:off x="488405" y="1497329"/>
            <a:ext cx="4793821" cy="4590319"/>
          </a:xfrm>
        </p:spPr>
        <p:txBody>
          <a:bodyPr>
            <a:normAutofit fontScale="92500" lnSpcReduction="10000"/>
          </a:bodyPr>
          <a:lstStyle/>
          <a:p>
            <a:pPr marL="342900" lvl="1" indent="-342900">
              <a:spcAft>
                <a:spcPts val="600"/>
              </a:spcAft>
              <a:buClrTx/>
            </a:pPr>
            <a:r>
              <a:rPr lang="en-US" sz="2000" dirty="0"/>
              <a:t>Questions to ask yourself: Is your robot well balanced? Is the center of gravity in the right location?</a:t>
            </a:r>
          </a:p>
          <a:p>
            <a:pPr marL="342900" lvl="1" indent="-342900">
              <a:spcAft>
                <a:spcPts val="600"/>
              </a:spcAft>
              <a:buClrTx/>
            </a:pPr>
            <a:r>
              <a:rPr lang="en-US" sz="2000" dirty="0"/>
              <a:t>The robot should not be weighted to any one side</a:t>
            </a:r>
          </a:p>
          <a:p>
            <a:pPr marL="1028700" lvl="2" indent="-342900">
              <a:spcAft>
                <a:spcPts val="600"/>
              </a:spcAft>
              <a:buClrTx/>
            </a:pPr>
            <a:r>
              <a:rPr lang="en-US" sz="1600" dirty="0"/>
              <a:t>If it does, your moves will be unreliable, the tires may skid, the robot may veer</a:t>
            </a:r>
          </a:p>
          <a:p>
            <a:pPr marL="1028700" lvl="2" indent="-342900">
              <a:spcAft>
                <a:spcPts val="600"/>
              </a:spcAft>
              <a:buClrTx/>
            </a:pPr>
            <a:r>
              <a:rPr lang="en-US" sz="1600" dirty="0"/>
              <a:t>Once you add the weight of the attachments, this may worsen.</a:t>
            </a:r>
          </a:p>
          <a:p>
            <a:pPr marL="342900" lvl="1" indent="-342900">
              <a:spcAft>
                <a:spcPts val="600"/>
              </a:spcAft>
              <a:buClrTx/>
            </a:pPr>
            <a:r>
              <a:rPr lang="en-US" sz="2000" dirty="0"/>
              <a:t>Carefully consider the placement of the brick and also the weight of the attachments</a:t>
            </a:r>
          </a:p>
          <a:p>
            <a:pPr marL="1028700" lvl="2" indent="-342900">
              <a:spcAft>
                <a:spcPts val="600"/>
              </a:spcAft>
              <a:buClrTx/>
            </a:pPr>
            <a:r>
              <a:rPr lang="en-US" sz="1600" dirty="0"/>
              <a:t>A brick placed too high might be top heavy. A brick placed too much towards the front or back makes the robot imbalanced</a:t>
            </a:r>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4DBC7FC8-25FB-FC45-8177-2B991DA6778C}" type="slidenum">
              <a:rPr lang="en-US" smtClean="0"/>
              <a:t>5</a:t>
            </a:fld>
            <a:endParaRPr lang="en-US" dirty="0"/>
          </a:p>
        </p:txBody>
      </p:sp>
      <p:pic>
        <p:nvPicPr>
          <p:cNvPr id="8" name="Picture 7"/>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5653555" y="3677993"/>
            <a:ext cx="2774985" cy="2339892"/>
          </a:xfrm>
          <a:prstGeom prst="rect">
            <a:avLst/>
          </a:prstGeom>
        </p:spPr>
      </p:pic>
      <p:pic>
        <p:nvPicPr>
          <p:cNvPr id="9" name="Picture 8"/>
          <p:cNvPicPr>
            <a:picLocks noChangeAspect="1"/>
          </p:cNvPicPr>
          <p:nvPr/>
        </p:nvPicPr>
        <p:blipFill>
          <a:blip r:embed="rId4"/>
          <a:stretch>
            <a:fillRect/>
          </a:stretch>
        </p:blipFill>
        <p:spPr>
          <a:xfrm>
            <a:off x="5776019" y="1617697"/>
            <a:ext cx="2530058" cy="1562311"/>
          </a:xfrm>
          <a:prstGeom prst="rect">
            <a:avLst/>
          </a:prstGeom>
        </p:spPr>
      </p:pic>
    </p:spTree>
    <p:extLst>
      <p:ext uri="{BB962C8B-B14F-4D97-AF65-F5344CB8AC3E}">
        <p14:creationId xmlns:p14="http://schemas.microsoft.com/office/powerpoint/2010/main" val="2062514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Sensors And their placement</a:t>
            </a:r>
          </a:p>
        </p:txBody>
      </p:sp>
      <p:sp>
        <p:nvSpPr>
          <p:cNvPr id="3" name="Content Placeholder 2"/>
          <p:cNvSpPr>
            <a:spLocks noGrp="1"/>
          </p:cNvSpPr>
          <p:nvPr>
            <p:ph idx="1"/>
          </p:nvPr>
        </p:nvSpPr>
        <p:spPr>
          <a:xfrm>
            <a:off x="457198" y="1516846"/>
            <a:ext cx="8113745" cy="4623857"/>
          </a:xfrm>
        </p:spPr>
        <p:txBody>
          <a:bodyPr>
            <a:normAutofit fontScale="85000" lnSpcReduction="20000"/>
          </a:bodyPr>
          <a:lstStyle/>
          <a:p>
            <a:pPr marL="342900" lvl="1" indent="-342900">
              <a:spcAft>
                <a:spcPts val="600"/>
              </a:spcAft>
              <a:buClrTx/>
            </a:pPr>
            <a:r>
              <a:rPr lang="en-US" dirty="0"/>
              <a:t>What sensors do you need to add to accomplish your team’s goals?</a:t>
            </a:r>
          </a:p>
          <a:p>
            <a:pPr marL="342900" lvl="1" indent="-342900">
              <a:spcAft>
                <a:spcPts val="600"/>
              </a:spcAft>
              <a:buClrTx/>
            </a:pPr>
            <a:r>
              <a:rPr lang="en-US" dirty="0"/>
              <a:t>Where should the sensors be placed?</a:t>
            </a:r>
          </a:p>
          <a:p>
            <a:pPr marL="1028700" lvl="2" indent="-342900">
              <a:spcAft>
                <a:spcPts val="600"/>
              </a:spcAft>
              <a:buClrTx/>
            </a:pPr>
            <a:r>
              <a:rPr lang="en-US" dirty="0"/>
              <a:t>Color sensors need to be a good distance from the drive wheels to line follow. Sometimes placing them too close to the wheel causes problems with the line follower.</a:t>
            </a:r>
          </a:p>
          <a:p>
            <a:pPr marL="1028700" lvl="2" indent="-342900">
              <a:spcAft>
                <a:spcPts val="600"/>
              </a:spcAft>
              <a:buClrTx/>
            </a:pPr>
            <a:r>
              <a:rPr lang="en-US" dirty="0"/>
              <a:t>The gyro can be placed anywhere but must face a certain direction to be used to measure turns. </a:t>
            </a:r>
          </a:p>
          <a:p>
            <a:pPr marL="1028700" lvl="2" indent="-342900">
              <a:spcAft>
                <a:spcPts val="600"/>
              </a:spcAft>
              <a:buClrTx/>
            </a:pPr>
            <a:r>
              <a:rPr lang="en-US" dirty="0"/>
              <a:t>The other sensors need to be placed where they are most useful - on the side of the robot where you will use them the most.</a:t>
            </a:r>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4DBC7FC8-25FB-FC45-8177-2B991DA6778C}" type="slidenum">
              <a:rPr lang="en-US" smtClean="0"/>
              <a:t>6</a:t>
            </a:fld>
            <a:endParaRPr lang="en-US" dirty="0"/>
          </a:p>
        </p:txBody>
      </p:sp>
    </p:spTree>
    <p:extLst>
      <p:ext uri="{BB962C8B-B14F-4D97-AF65-F5344CB8AC3E}">
        <p14:creationId xmlns:p14="http://schemas.microsoft.com/office/powerpoint/2010/main" val="1030590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ARM Motor placement</a:t>
            </a:r>
          </a:p>
        </p:txBody>
      </p:sp>
      <p:sp>
        <p:nvSpPr>
          <p:cNvPr id="3" name="Content Placeholder 2"/>
          <p:cNvSpPr>
            <a:spLocks noGrp="1"/>
          </p:cNvSpPr>
          <p:nvPr>
            <p:ph idx="1"/>
          </p:nvPr>
        </p:nvSpPr>
        <p:spPr>
          <a:xfrm>
            <a:off x="457200" y="1657350"/>
            <a:ext cx="4816258" cy="4468814"/>
          </a:xfrm>
        </p:spPr>
        <p:txBody>
          <a:bodyPr>
            <a:normAutofit fontScale="55000" lnSpcReduction="20000"/>
          </a:bodyPr>
          <a:lstStyle/>
          <a:p>
            <a:pPr marL="342900" indent="-342900">
              <a:buFont typeface="Arial" charset="0"/>
              <a:buChar char="•"/>
            </a:pPr>
            <a:r>
              <a:rPr lang="en-US" dirty="0"/>
              <a:t>If you are using the EV3 or SPIKE Prime, you can use 2 additional motors (of any type).  You need to decide if you like the Medium or Large Motor. </a:t>
            </a:r>
          </a:p>
          <a:p>
            <a:pPr marL="342900" indent="-342900">
              <a:buFont typeface="Arial" charset="0"/>
              <a:buChar char="•"/>
            </a:pPr>
            <a:r>
              <a:rPr lang="en-US" dirty="0"/>
              <a:t>Where you place them depends on the attachments you build and if you are willing to add gears to your attachment</a:t>
            </a:r>
          </a:p>
          <a:p>
            <a:pPr marL="342900" indent="-342900">
              <a:buFont typeface="Arial" charset="0"/>
              <a:buChar char="•"/>
            </a:pPr>
            <a:r>
              <a:rPr lang="en-US" dirty="0"/>
              <a:t>Do you have to do a task up high or low to the mat?</a:t>
            </a:r>
          </a:p>
          <a:p>
            <a:pPr marL="342900" indent="-342900">
              <a:buFont typeface="Arial" charset="0"/>
              <a:buChar char="•"/>
            </a:pPr>
            <a:r>
              <a:rPr lang="en-US" dirty="0"/>
              <a:t>Will you be able to add attachments to the motor quickly and easily?</a:t>
            </a:r>
          </a:p>
          <a:p>
            <a:pPr marL="342900" indent="-342900">
              <a:buFont typeface="Arial" charset="0"/>
              <a:buChar char="•"/>
            </a:pPr>
            <a:r>
              <a:rPr lang="en-US" dirty="0"/>
              <a:t>Is the robot still balanced after adding the extra motors?</a:t>
            </a:r>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4DBC7FC8-25FB-FC45-8177-2B991DA6778C}" type="slidenum">
              <a:rPr lang="en-US" smtClean="0"/>
              <a:t>7</a:t>
            </a:fld>
            <a:endParaRPr lang="en-US" dirty="0"/>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498925" y="4052536"/>
            <a:ext cx="2780779" cy="2304007"/>
          </a:xfrm>
          <a:prstGeom prst="rect">
            <a:avLst/>
          </a:prstGeom>
        </p:spPr>
      </p:pic>
      <p:pic>
        <p:nvPicPr>
          <p:cNvPr id="9" name="Picture 8" descr="A picture containing cake, LEGO, toy&#10;&#10;Description automatically generated">
            <a:extLst>
              <a:ext uri="{FF2B5EF4-FFF2-40B4-BE49-F238E27FC236}">
                <a16:creationId xmlns:a16="http://schemas.microsoft.com/office/drawing/2014/main" id="{4FE6D023-FCE1-56A4-A4FC-548B0457AF0C}"/>
              </a:ext>
            </a:extLst>
          </p:cNvPr>
          <p:cNvPicPr>
            <a:picLocks noChangeAspect="1"/>
          </p:cNvPicPr>
          <p:nvPr/>
        </p:nvPicPr>
        <p:blipFill rotWithShape="1">
          <a:blip r:embed="rId3">
            <a:extLst>
              <a:ext uri="{28A0092B-C50C-407E-A947-70E740481C1C}">
                <a14:useLocalDpi xmlns:a14="http://schemas.microsoft.com/office/drawing/2010/main" val="0"/>
              </a:ext>
            </a:extLst>
          </a:blip>
          <a:srcRect l="12536" r="18612"/>
          <a:stretch/>
        </p:blipFill>
        <p:spPr>
          <a:xfrm>
            <a:off x="5276825" y="1546023"/>
            <a:ext cx="3409975" cy="2785828"/>
          </a:xfrm>
          <a:prstGeom prst="rect">
            <a:avLst/>
          </a:prstGeom>
        </p:spPr>
      </p:pic>
    </p:spTree>
    <p:extLst>
      <p:ext uri="{BB962C8B-B14F-4D97-AF65-F5344CB8AC3E}">
        <p14:creationId xmlns:p14="http://schemas.microsoft.com/office/powerpoint/2010/main" val="1381392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Wheels</a:t>
            </a:r>
          </a:p>
        </p:txBody>
      </p:sp>
      <p:sp>
        <p:nvSpPr>
          <p:cNvPr id="3" name="Content Placeholder 2"/>
          <p:cNvSpPr>
            <a:spLocks noGrp="1"/>
          </p:cNvSpPr>
          <p:nvPr>
            <p:ph idx="1"/>
          </p:nvPr>
        </p:nvSpPr>
        <p:spPr>
          <a:xfrm>
            <a:off x="457200" y="1524318"/>
            <a:ext cx="4791205" cy="4601846"/>
          </a:xfrm>
        </p:spPr>
        <p:txBody>
          <a:bodyPr>
            <a:normAutofit fontScale="40000" lnSpcReduction="20000"/>
          </a:bodyPr>
          <a:lstStyle/>
          <a:p>
            <a:pPr marL="342900" indent="-342900">
              <a:buFont typeface="Arial" charset="0"/>
              <a:buChar char="•"/>
            </a:pPr>
            <a:r>
              <a:rPr lang="en-US" sz="4000" dirty="0">
                <a:solidFill>
                  <a:srgbClr val="FF0000"/>
                </a:solidFill>
              </a:rPr>
              <a:t>Don’t listen to anyone who tells you which wheels are best for FIRST LEGO League. Every robot is different. Every year of the contest is different.</a:t>
            </a:r>
          </a:p>
          <a:p>
            <a:pPr marL="666900" lvl="1" indent="-342900">
              <a:buFont typeface="Arial" charset="0"/>
              <a:buChar char="•"/>
            </a:pPr>
            <a:r>
              <a:rPr lang="en-US" sz="3500" dirty="0">
                <a:solidFill>
                  <a:srgbClr val="FF0000"/>
                </a:solidFill>
              </a:rPr>
              <a:t>Always do your own tests to determine which wheel is best for your particular robot and what the tradeoffs are</a:t>
            </a:r>
          </a:p>
          <a:p>
            <a:pPr marL="342900" lvl="1" indent="-342900">
              <a:spcAft>
                <a:spcPts val="600"/>
              </a:spcAft>
              <a:buClrTx/>
            </a:pPr>
            <a:r>
              <a:rPr lang="en-US" sz="3500" dirty="0"/>
              <a:t>Larger wheels may be faster, but are less precise and have more slack</a:t>
            </a:r>
          </a:p>
          <a:p>
            <a:pPr marL="342900" indent="-342900">
              <a:buFont typeface="Arial" charset="0"/>
              <a:buChar char="•"/>
            </a:pPr>
            <a:r>
              <a:rPr lang="en-US" sz="4000" dirty="0"/>
              <a:t>Small wheels are slower, but sometimes are more precise</a:t>
            </a:r>
          </a:p>
          <a:p>
            <a:pPr marL="342900" indent="-342900">
              <a:buFont typeface="Arial" charset="0"/>
              <a:buChar char="•"/>
            </a:pPr>
            <a:r>
              <a:rPr lang="en-US" sz="4000" dirty="0"/>
              <a:t>Firmer tires won’t become out of shape or come off the rims. </a:t>
            </a:r>
          </a:p>
          <a:p>
            <a:pPr marL="342900" indent="-342900">
              <a:buFont typeface="Arial" charset="0"/>
              <a:buChar char="•"/>
            </a:pPr>
            <a:r>
              <a:rPr lang="en-US" sz="4000" dirty="0"/>
              <a:t>Back wheels/skids need to be able to move in many directions and be at the same height as the front wheels.</a:t>
            </a:r>
          </a:p>
          <a:p>
            <a:pPr marL="342900" indent="-342900">
              <a:buFont typeface="Arial" charset="0"/>
              <a:buChar char="•"/>
            </a:pPr>
            <a:r>
              <a:rPr lang="en-US" sz="4000" dirty="0"/>
              <a:t>Make sure that your wheels stay in place and do not flex out. If you are using treads, make sure they are installed tightly.</a:t>
            </a:r>
          </a:p>
          <a:p>
            <a:pPr marL="342900" indent="-342900">
              <a:buFont typeface="Arial" charset="0"/>
              <a:buChar char="•"/>
            </a:pPr>
            <a:endParaRPr lang="en-US" dirty="0"/>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4DBC7FC8-25FB-FC45-8177-2B991DA6778C}" type="slidenum">
              <a:rPr lang="en-US" smtClean="0"/>
              <a:t>8</a:t>
            </a:fld>
            <a:endParaRPr lang="en-US"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887232" y="1524318"/>
            <a:ext cx="2179530" cy="2141952"/>
          </a:xfrm>
          <a:prstGeom prst="rect">
            <a:avLst/>
          </a:prstGeom>
        </p:spPr>
      </p:pic>
      <p:pic>
        <p:nvPicPr>
          <p:cNvPr id="7" name="Picture 6"/>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5637280" y="4214954"/>
            <a:ext cx="2820103" cy="1446811"/>
          </a:xfrm>
          <a:prstGeom prst="rect">
            <a:avLst/>
          </a:prstGeom>
        </p:spPr>
      </p:pic>
    </p:spTree>
    <p:extLst>
      <p:ext uri="{BB962C8B-B14F-4D97-AF65-F5344CB8AC3E}">
        <p14:creationId xmlns:p14="http://schemas.microsoft.com/office/powerpoint/2010/main" val="2080295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CONSIDERATIONS</a:t>
            </a:r>
          </a:p>
        </p:txBody>
      </p:sp>
      <p:sp>
        <p:nvSpPr>
          <p:cNvPr id="3" name="Content Placeholder 2"/>
          <p:cNvSpPr>
            <a:spLocks noGrp="1"/>
          </p:cNvSpPr>
          <p:nvPr>
            <p:ph idx="1"/>
          </p:nvPr>
        </p:nvSpPr>
        <p:spPr>
          <a:xfrm>
            <a:off x="457200" y="1520190"/>
            <a:ext cx="4716049" cy="4856266"/>
          </a:xfrm>
        </p:spPr>
        <p:txBody>
          <a:bodyPr>
            <a:normAutofit fontScale="55000" lnSpcReduction="20000"/>
          </a:bodyPr>
          <a:lstStyle/>
          <a:p>
            <a:pPr marL="342900" indent="-342900">
              <a:buFont typeface="Arial" charset="0"/>
              <a:buChar char="•"/>
            </a:pPr>
            <a:r>
              <a:rPr lang="en-US" dirty="0"/>
              <a:t>Is your robot durable (or do things fall apart easily)?</a:t>
            </a:r>
          </a:p>
          <a:p>
            <a:pPr marL="342900" indent="-342900">
              <a:buFont typeface="Arial" charset="0"/>
              <a:buChar char="•"/>
            </a:pPr>
            <a:r>
              <a:rPr lang="en-US" dirty="0"/>
              <a:t>When you remove an attachment does something break off on the robot?</a:t>
            </a:r>
          </a:p>
          <a:p>
            <a:pPr marL="342900" indent="-342900">
              <a:buFont typeface="Arial" charset="0"/>
              <a:buChar char="•"/>
            </a:pPr>
            <a:r>
              <a:rPr lang="en-US" dirty="0"/>
              <a:t>Planning to ride on walls? Consider adding small wheels in the corner of your robot.</a:t>
            </a:r>
          </a:p>
          <a:p>
            <a:pPr marL="342900" indent="-342900">
              <a:buFont typeface="Arial" charset="0"/>
              <a:buChar char="•"/>
            </a:pPr>
            <a:r>
              <a:rPr lang="en-US" dirty="0"/>
              <a:t>Planning to square/align on lines? You might want a second color sensor</a:t>
            </a:r>
          </a:p>
          <a:p>
            <a:pPr marL="342900" indent="-342900">
              <a:buFont typeface="Arial" charset="0"/>
              <a:buChar char="•"/>
            </a:pPr>
            <a:r>
              <a:rPr lang="en-US" dirty="0"/>
              <a:t>Can you access your charging port if you use rechargeable batteries?</a:t>
            </a:r>
          </a:p>
          <a:p>
            <a:pPr marL="342900" indent="-342900">
              <a:buFont typeface="Arial" charset="0"/>
              <a:buChar char="•"/>
            </a:pPr>
            <a:r>
              <a:rPr lang="en-US" dirty="0"/>
              <a:t>Can you easily access the brick if you plan to use AA batteries on your EV3?</a:t>
            </a:r>
          </a:p>
          <a:p>
            <a:pPr marL="342900" indent="-342900">
              <a:buFont typeface="Arial" charset="0"/>
              <a:buChar char="•"/>
            </a:pPr>
            <a:r>
              <a:rPr lang="en-US" dirty="0"/>
              <a:t>Can you access the USB port to download programs at contests where Bluetooth is not permitted?</a:t>
            </a:r>
          </a:p>
        </p:txBody>
      </p:sp>
      <p:sp>
        <p:nvSpPr>
          <p:cNvPr id="4" name="Footer Placeholder 3"/>
          <p:cNvSpPr>
            <a:spLocks noGrp="1"/>
          </p:cNvSpPr>
          <p:nvPr>
            <p:ph type="ftr" sz="quarter" idx="11"/>
          </p:nvPr>
        </p:nvSpPr>
        <p:spPr/>
        <p:txBody>
          <a:bodyPr/>
          <a:lstStyle/>
          <a:p>
            <a:r>
              <a:rPr lang="en-US"/>
              <a:t>© 2022, FLL Tutorials</a:t>
            </a:r>
          </a:p>
        </p:txBody>
      </p:sp>
      <p:sp>
        <p:nvSpPr>
          <p:cNvPr id="5" name="Slide Number Placeholder 4"/>
          <p:cNvSpPr>
            <a:spLocks noGrp="1"/>
          </p:cNvSpPr>
          <p:nvPr>
            <p:ph type="sldNum" sz="quarter" idx="12"/>
          </p:nvPr>
        </p:nvSpPr>
        <p:spPr/>
        <p:txBody>
          <a:bodyPr/>
          <a:lstStyle/>
          <a:p>
            <a:fld id="{4DBC7FC8-25FB-FC45-8177-2B991DA6778C}" type="slidenum">
              <a:rPr lang="en-US" smtClean="0"/>
              <a:t>9</a:t>
            </a:fld>
            <a:endParaRPr lang="en-US" dirty="0"/>
          </a:p>
        </p:txBody>
      </p:sp>
      <p:pic>
        <p:nvPicPr>
          <p:cNvPr id="6" name="Picture 5"/>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173249" y="3429000"/>
            <a:ext cx="3547997" cy="3018773"/>
          </a:xfrm>
          <a:prstGeom prst="rect">
            <a:avLst/>
          </a:prstGeom>
        </p:spPr>
      </p:pic>
      <p:pic>
        <p:nvPicPr>
          <p:cNvPr id="8" name="Picture 7" descr="A close-up of a toy&#10;&#10;Description automatically generated with low confidence">
            <a:extLst>
              <a:ext uri="{FF2B5EF4-FFF2-40B4-BE49-F238E27FC236}">
                <a16:creationId xmlns:a16="http://schemas.microsoft.com/office/drawing/2014/main" id="{B4812C0D-2F6D-D747-1ED4-E902979044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0321" y="294471"/>
            <a:ext cx="3653852" cy="3653852"/>
          </a:xfrm>
          <a:prstGeom prst="rect">
            <a:avLst/>
          </a:prstGeom>
        </p:spPr>
      </p:pic>
    </p:spTree>
    <p:extLst>
      <p:ext uri="{BB962C8B-B14F-4D97-AF65-F5344CB8AC3E}">
        <p14:creationId xmlns:p14="http://schemas.microsoft.com/office/powerpoint/2010/main" val="45234760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beginner">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extLst>
    <a:ext uri="{05A4C25C-085E-4340-85A3-A5531E510DB2}">
      <thm15:themeFamily xmlns:thm15="http://schemas.microsoft.com/office/thememl/2012/main" name="beginner" id="{AEF29D72-34CC-C448-A679-08550D2D21D1}" vid="{04B54D62-7BE5-DF47-9F85-5B9FEF4E3E09}"/>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robotdesign">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extLst>
    <a:ext uri="{05A4C25C-085E-4340-85A3-A5531E510DB2}">
      <thm15:themeFamily xmlns:thm15="http://schemas.microsoft.com/office/thememl/2012/main" name="robotdesign" id="{9E0F3691-EE43-2247-B654-E079F60D988E}" vid="{2FA53789-A7CC-A64D-865A-ABC39EE28B46}"/>
    </a:ext>
  </a:extLst>
</a:theme>
</file>

<file path=ppt/theme/theme5.xml><?xml version="1.0" encoding="utf-8"?>
<a:theme xmlns:a="http://schemas.openxmlformats.org/drawingml/2006/main" name="1_beginner">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extLst>
    <a:ext uri="{05A4C25C-085E-4340-85A3-A5531E510DB2}">
      <thm15:themeFamily xmlns:thm15="http://schemas.microsoft.com/office/thememl/2012/main" name="beginner" id="{AEF29D72-34CC-C448-A679-08550D2D21D1}" vid="{04B54D62-7BE5-DF47-9F85-5B9FEF4E3E09}"/>
    </a:ext>
  </a:extLst>
</a:theme>
</file>

<file path=ppt/theme/theme6.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EngineeringJournal" id="{97721FB4-21DC-6D4C-AC10-5E4545120761}" vid="{EB585347-F0B4-B74F-BF80-5185492EFC16}"/>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4160</TotalTime>
  <Words>1002</Words>
  <Application>Microsoft Macintosh PowerPoint</Application>
  <PresentationFormat>On-screen Show (4:3)</PresentationFormat>
  <Paragraphs>82</Paragraphs>
  <Slides>11</Slides>
  <Notes>3</Notes>
  <HiddenSlides>0</HiddenSlides>
  <MMClips>0</MMClips>
  <ScaleCrop>false</ScaleCrop>
  <HeadingPairs>
    <vt:vector size="6" baseType="variant">
      <vt:variant>
        <vt:lpstr>Fonts Used</vt:lpstr>
      </vt:variant>
      <vt:variant>
        <vt:i4>7</vt:i4>
      </vt:variant>
      <vt:variant>
        <vt:lpstr>Theme</vt:lpstr>
      </vt:variant>
      <vt:variant>
        <vt:i4>7</vt:i4>
      </vt:variant>
      <vt:variant>
        <vt:lpstr>Slide Titles</vt:lpstr>
      </vt:variant>
      <vt:variant>
        <vt:i4>11</vt:i4>
      </vt:variant>
    </vt:vector>
  </HeadingPairs>
  <TitlesOfParts>
    <vt:vector size="25" baseType="lpstr">
      <vt:lpstr>Arial</vt:lpstr>
      <vt:lpstr>Arial Black</vt:lpstr>
      <vt:lpstr>Calibri</vt:lpstr>
      <vt:lpstr>Calibri Light</vt:lpstr>
      <vt:lpstr>Gill Sans MT</vt:lpstr>
      <vt:lpstr>Helvetica Neue</vt:lpstr>
      <vt:lpstr>Wingdings 2</vt:lpstr>
      <vt:lpstr>Essential</vt:lpstr>
      <vt:lpstr>beginner</vt:lpstr>
      <vt:lpstr>Custom Design</vt:lpstr>
      <vt:lpstr>robotdesign</vt:lpstr>
      <vt:lpstr>1_beginner</vt:lpstr>
      <vt:lpstr>1_Custom Design</vt:lpstr>
      <vt:lpstr>Dividend</vt:lpstr>
      <vt:lpstr>Building a competition robot</vt:lpstr>
      <vt:lpstr>Our Rules for ROBOT Design</vt:lpstr>
      <vt:lpstr>DESIGN CONSIDERATIONS</vt:lpstr>
      <vt:lpstr>Height &amp; Width</vt:lpstr>
      <vt:lpstr>balance</vt:lpstr>
      <vt:lpstr>Sensors And their placement</vt:lpstr>
      <vt:lpstr>ARM Motor placement</vt:lpstr>
      <vt:lpstr>Wheels</vt:lpstr>
      <vt:lpstr>OTHER CONSIDERATIONS</vt:lpstr>
      <vt:lpstr>ROBOT DESIGN JUDGING TIPS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Menu System</dc:title>
  <dc:creator>Sanjay Seshan</dc:creator>
  <cp:lastModifiedBy>Srinivasan Seshan</cp:lastModifiedBy>
  <cp:revision>80</cp:revision>
  <cp:lastPrinted>2016-08-04T16:21:11Z</cp:lastPrinted>
  <dcterms:created xsi:type="dcterms:W3CDTF">2014-10-28T21:59:38Z</dcterms:created>
  <dcterms:modified xsi:type="dcterms:W3CDTF">2022-10-28T00:29:05Z</dcterms:modified>
</cp:coreProperties>
</file>

<file path=docProps/thumbnail.jpeg>
</file>